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323" r:id="rId2"/>
    <p:sldId id="419" r:id="rId3"/>
    <p:sldId id="357" r:id="rId4"/>
    <p:sldId id="358" r:id="rId5"/>
    <p:sldId id="362" r:id="rId6"/>
    <p:sldId id="363" r:id="rId7"/>
    <p:sldId id="422" r:id="rId8"/>
    <p:sldId id="423" r:id="rId9"/>
    <p:sldId id="411" r:id="rId10"/>
    <p:sldId id="412" r:id="rId11"/>
    <p:sldId id="359" r:id="rId12"/>
    <p:sldId id="360" r:id="rId13"/>
    <p:sldId id="424" r:id="rId14"/>
    <p:sldId id="426" r:id="rId15"/>
    <p:sldId id="425" r:id="rId16"/>
    <p:sldId id="427" r:id="rId17"/>
    <p:sldId id="401" r:id="rId18"/>
    <p:sldId id="402" r:id="rId19"/>
    <p:sldId id="337" r:id="rId20"/>
    <p:sldId id="338" r:id="rId21"/>
    <p:sldId id="403" r:id="rId22"/>
    <p:sldId id="404" r:id="rId23"/>
    <p:sldId id="369" r:id="rId24"/>
    <p:sldId id="370" r:id="rId25"/>
    <p:sldId id="373" r:id="rId26"/>
    <p:sldId id="416" r:id="rId27"/>
    <p:sldId id="415" r:id="rId28"/>
    <p:sldId id="417" r:id="rId29"/>
    <p:sldId id="372" r:id="rId30"/>
    <p:sldId id="393" r:id="rId31"/>
    <p:sldId id="413" r:id="rId32"/>
    <p:sldId id="343" r:id="rId33"/>
    <p:sldId id="414" r:id="rId34"/>
    <p:sldId id="374" r:id="rId35"/>
    <p:sldId id="375" r:id="rId36"/>
    <p:sldId id="376" r:id="rId37"/>
    <p:sldId id="377" r:id="rId38"/>
    <p:sldId id="397" r:id="rId39"/>
    <p:sldId id="399" r:id="rId40"/>
    <p:sldId id="398" r:id="rId41"/>
    <p:sldId id="400" r:id="rId42"/>
    <p:sldId id="380" r:id="rId43"/>
    <p:sldId id="382" r:id="rId44"/>
    <p:sldId id="388" r:id="rId45"/>
    <p:sldId id="389" r:id="rId46"/>
    <p:sldId id="428" r:id="rId47"/>
    <p:sldId id="347" r:id="rId48"/>
    <p:sldId id="348" r:id="rId49"/>
    <p:sldId id="349" r:id="rId50"/>
    <p:sldId id="350" r:id="rId51"/>
    <p:sldId id="351" r:id="rId52"/>
    <p:sldId id="352" r:id="rId53"/>
    <p:sldId id="353" r:id="rId54"/>
    <p:sldId id="395" r:id="rId55"/>
    <p:sldId id="429" r:id="rId56"/>
    <p:sldId id="430" r:id="rId57"/>
    <p:sldId id="418" r:id="rId58"/>
    <p:sldId id="420" r:id="rId59"/>
    <p:sldId id="421" r:id="rId60"/>
  </p:sldIdLst>
  <p:sldSz cx="9144000" cy="6858000" type="screen4x3"/>
  <p:notesSz cx="6735763" cy="9869488"/>
  <p:defaultTextStyle>
    <a:defPPr>
      <a:defRPr lang="en-US"/>
    </a:defPPr>
    <a:lvl1pPr algn="l" rtl="0" fontAlgn="base">
      <a:spcBef>
        <a:spcPct val="0"/>
      </a:spcBef>
      <a:spcAft>
        <a:spcPct val="0"/>
      </a:spcAft>
      <a:defRPr sz="3200" kern="1200">
        <a:solidFill>
          <a:schemeClr val="tx1"/>
        </a:solidFill>
        <a:latin typeface="VNI-Times" pitchFamily="2" charset="0"/>
        <a:ea typeface="+mn-ea"/>
        <a:cs typeface="+mn-cs"/>
      </a:defRPr>
    </a:lvl1pPr>
    <a:lvl2pPr marL="457200" algn="l" rtl="0" fontAlgn="base">
      <a:spcBef>
        <a:spcPct val="0"/>
      </a:spcBef>
      <a:spcAft>
        <a:spcPct val="0"/>
      </a:spcAft>
      <a:defRPr sz="3200" kern="1200">
        <a:solidFill>
          <a:schemeClr val="tx1"/>
        </a:solidFill>
        <a:latin typeface="VNI-Times" pitchFamily="2" charset="0"/>
        <a:ea typeface="+mn-ea"/>
        <a:cs typeface="+mn-cs"/>
      </a:defRPr>
    </a:lvl2pPr>
    <a:lvl3pPr marL="914400" algn="l" rtl="0" fontAlgn="base">
      <a:spcBef>
        <a:spcPct val="0"/>
      </a:spcBef>
      <a:spcAft>
        <a:spcPct val="0"/>
      </a:spcAft>
      <a:defRPr sz="3200" kern="1200">
        <a:solidFill>
          <a:schemeClr val="tx1"/>
        </a:solidFill>
        <a:latin typeface="VNI-Times" pitchFamily="2" charset="0"/>
        <a:ea typeface="+mn-ea"/>
        <a:cs typeface="+mn-cs"/>
      </a:defRPr>
    </a:lvl3pPr>
    <a:lvl4pPr marL="1371600" algn="l" rtl="0" fontAlgn="base">
      <a:spcBef>
        <a:spcPct val="0"/>
      </a:spcBef>
      <a:spcAft>
        <a:spcPct val="0"/>
      </a:spcAft>
      <a:defRPr sz="3200" kern="1200">
        <a:solidFill>
          <a:schemeClr val="tx1"/>
        </a:solidFill>
        <a:latin typeface="VNI-Times" pitchFamily="2" charset="0"/>
        <a:ea typeface="+mn-ea"/>
        <a:cs typeface="+mn-cs"/>
      </a:defRPr>
    </a:lvl4pPr>
    <a:lvl5pPr marL="1828800" algn="l" rtl="0" fontAlgn="base">
      <a:spcBef>
        <a:spcPct val="0"/>
      </a:spcBef>
      <a:spcAft>
        <a:spcPct val="0"/>
      </a:spcAft>
      <a:defRPr sz="3200" kern="1200">
        <a:solidFill>
          <a:schemeClr val="tx1"/>
        </a:solidFill>
        <a:latin typeface="VNI-Times" pitchFamily="2" charset="0"/>
        <a:ea typeface="+mn-ea"/>
        <a:cs typeface="+mn-cs"/>
      </a:defRPr>
    </a:lvl5pPr>
    <a:lvl6pPr marL="2286000" algn="l" defTabSz="914400" rtl="0" eaLnBrk="1" latinLnBrk="0" hangingPunct="1">
      <a:defRPr sz="3200" kern="1200">
        <a:solidFill>
          <a:schemeClr val="tx1"/>
        </a:solidFill>
        <a:latin typeface="VNI-Times" pitchFamily="2" charset="0"/>
        <a:ea typeface="+mn-ea"/>
        <a:cs typeface="+mn-cs"/>
      </a:defRPr>
    </a:lvl6pPr>
    <a:lvl7pPr marL="2743200" algn="l" defTabSz="914400" rtl="0" eaLnBrk="1" latinLnBrk="0" hangingPunct="1">
      <a:defRPr sz="3200" kern="1200">
        <a:solidFill>
          <a:schemeClr val="tx1"/>
        </a:solidFill>
        <a:latin typeface="VNI-Times" pitchFamily="2" charset="0"/>
        <a:ea typeface="+mn-ea"/>
        <a:cs typeface="+mn-cs"/>
      </a:defRPr>
    </a:lvl7pPr>
    <a:lvl8pPr marL="3200400" algn="l" defTabSz="914400" rtl="0" eaLnBrk="1" latinLnBrk="0" hangingPunct="1">
      <a:defRPr sz="3200" kern="1200">
        <a:solidFill>
          <a:schemeClr val="tx1"/>
        </a:solidFill>
        <a:latin typeface="VNI-Times" pitchFamily="2" charset="0"/>
        <a:ea typeface="+mn-ea"/>
        <a:cs typeface="+mn-cs"/>
      </a:defRPr>
    </a:lvl8pPr>
    <a:lvl9pPr marL="3657600" algn="l" defTabSz="914400" rtl="0" eaLnBrk="1" latinLnBrk="0" hangingPunct="1">
      <a:defRPr sz="3200" kern="1200">
        <a:solidFill>
          <a:schemeClr val="tx1"/>
        </a:solidFill>
        <a:latin typeface="VNI-Times"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5E3AF8"/>
    <a:srgbClr val="B6AEF0"/>
    <a:srgbClr val="ECB2E1"/>
    <a:srgbClr val="C9EEB0"/>
    <a:srgbClr val="E8ECB2"/>
    <a:srgbClr val="D2EEB0"/>
    <a:srgbClr val="99FFCC"/>
    <a:srgbClr val="0036A2"/>
    <a:srgbClr val="FF0000"/>
    <a:srgbClr val="CC66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20" autoAdjust="0"/>
    <p:restoredTop sz="85968" autoAdjust="0"/>
  </p:normalViewPr>
  <p:slideViewPr>
    <p:cSldViewPr>
      <p:cViewPr>
        <p:scale>
          <a:sx n="70" d="100"/>
          <a:sy n="70" d="100"/>
        </p:scale>
        <p:origin x="-1326" y="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80899" name="Rectangle 3"/>
          <p:cNvSpPr>
            <a:spLocks noGrp="1" noChangeArrowheads="1"/>
          </p:cNvSpPr>
          <p:nvPr>
            <p:ph type="dt" sz="quarter"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80900" name="Rectangle 4"/>
          <p:cNvSpPr>
            <a:spLocks noGrp="1" noChangeArrowheads="1"/>
          </p:cNvSpPr>
          <p:nvPr>
            <p:ph type="ftr" sz="quarter" idx="2"/>
          </p:nvPr>
        </p:nvSpPr>
        <p:spPr bwMode="auto">
          <a:xfrm>
            <a:off x="0" y="9374188"/>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80901" name="Rectangle 5"/>
          <p:cNvSpPr>
            <a:spLocks noGrp="1" noChangeArrowheads="1"/>
          </p:cNvSpPr>
          <p:nvPr>
            <p:ph type="sldNum" sz="quarter" idx="3"/>
          </p:nvPr>
        </p:nvSpPr>
        <p:spPr bwMode="auto">
          <a:xfrm>
            <a:off x="3814763" y="9374188"/>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D1248217-F6B9-40ED-8981-B8A6C54CA44C}" type="slidenum">
              <a:rPr lang="en-US"/>
              <a:pPr/>
              <a:t>‹#›</a:t>
            </a:fld>
            <a:endParaRPr lang="en-US"/>
          </a:p>
        </p:txBody>
      </p:sp>
    </p:spTree>
    <p:extLst>
      <p:ext uri="{BB962C8B-B14F-4D97-AF65-F5344CB8AC3E}">
        <p14:creationId xmlns="" xmlns:p14="http://schemas.microsoft.com/office/powerpoint/2010/main" val="2126613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a:p>
        </p:txBody>
      </p:sp>
      <p:sp>
        <p:nvSpPr>
          <p:cNvPr id="27651"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a:p>
        </p:txBody>
      </p:sp>
      <p:sp>
        <p:nvSpPr>
          <p:cNvPr id="27652"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673100" y="4687888"/>
            <a:ext cx="5389563" cy="4441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4" name="Rectangle 6"/>
          <p:cNvSpPr>
            <a:spLocks noGrp="1" noChangeArrowheads="1"/>
          </p:cNvSpPr>
          <p:nvPr>
            <p:ph type="ftr" sz="quarter" idx="4"/>
          </p:nvPr>
        </p:nvSpPr>
        <p:spPr bwMode="auto">
          <a:xfrm>
            <a:off x="0" y="9374188"/>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US"/>
          </a:p>
        </p:txBody>
      </p:sp>
      <p:sp>
        <p:nvSpPr>
          <p:cNvPr id="27655" name="Rectangle 7"/>
          <p:cNvSpPr>
            <a:spLocks noGrp="1" noChangeArrowheads="1"/>
          </p:cNvSpPr>
          <p:nvPr>
            <p:ph type="sldNum" sz="quarter" idx="5"/>
          </p:nvPr>
        </p:nvSpPr>
        <p:spPr bwMode="auto">
          <a:xfrm>
            <a:off x="3814763" y="9374188"/>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95EB5DCA-CC37-45BA-8F70-F0D8D3A44DD2}" type="slidenum">
              <a:rPr lang="en-US"/>
              <a:pPr/>
              <a:t>‹#›</a:t>
            </a:fld>
            <a:endParaRPr lang="en-US"/>
          </a:p>
        </p:txBody>
      </p:sp>
    </p:spTree>
    <p:extLst>
      <p:ext uri="{BB962C8B-B14F-4D97-AF65-F5344CB8AC3E}">
        <p14:creationId xmlns="" xmlns:p14="http://schemas.microsoft.com/office/powerpoint/2010/main" val="28795608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7073295-44E3-4561-8E9B-82760E563042}" type="slidenum">
              <a:rPr lang="en-US"/>
              <a:pPr/>
              <a:t>1</a:t>
            </a:fld>
            <a:endParaRPr lang="en-US"/>
          </a:p>
        </p:txBody>
      </p:sp>
      <p:sp>
        <p:nvSpPr>
          <p:cNvPr id="104450" name="Rectangle 7"/>
          <p:cNvSpPr txBox="1">
            <a:spLocks noGrp="1" noChangeArrowheads="1"/>
          </p:cNvSpPr>
          <p:nvPr/>
        </p:nvSpPr>
        <p:spPr bwMode="auto">
          <a:xfrm>
            <a:off x="3814763" y="9374188"/>
            <a:ext cx="2919412" cy="493712"/>
          </a:xfrm>
          <a:prstGeom prst="rect">
            <a:avLst/>
          </a:prstGeom>
          <a:noFill/>
          <a:ln w="9525">
            <a:noFill/>
            <a:miter lim="800000"/>
            <a:headEnd/>
            <a:tailEnd/>
          </a:ln>
        </p:spPr>
        <p:txBody>
          <a:bodyPr anchor="b"/>
          <a:lstStyle/>
          <a:p>
            <a:pPr algn="r"/>
            <a:fld id="{9CE6F2FE-FEB7-4EEC-B8E8-1E250D765E80}" type="slidenum">
              <a:rPr lang="en-US" sz="1200">
                <a:latin typeface="Arial" charset="0"/>
                <a:cs typeface="Arial" charset="0"/>
              </a:rPr>
              <a:pPr algn="r"/>
              <a:t>1</a:t>
            </a:fld>
            <a:endParaRPr lang="en-US" sz="1200">
              <a:latin typeface="Arial" charset="0"/>
              <a:cs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708EC8-98FE-4B4D-9AFF-FE95CCE772C9}" type="slidenum">
              <a:rPr lang="en-US"/>
              <a:pPr/>
              <a:t>17</a:t>
            </a:fld>
            <a:endParaRPr lang="en-US"/>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CB4F1A-996F-4FD3-AF8D-D772719DC06E}" type="slidenum">
              <a:rPr lang="en-US"/>
              <a:pPr/>
              <a:t>18</a:t>
            </a:fld>
            <a:endParaRPr lang="en-US"/>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C4A143-96C5-4D79-8EE8-042D774CDD90}" type="slidenum">
              <a:rPr lang="en-US"/>
              <a:pPr/>
              <a:t>19</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65C877-EB8C-4160-947C-C8D7C527A459}" type="slidenum">
              <a:rPr lang="en-US"/>
              <a:pPr/>
              <a:t>20</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4AC7D6-4512-4F6D-B2A5-49721EF188D1}" type="slidenum">
              <a:rPr lang="en-US"/>
              <a:pPr/>
              <a:t>21</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DBC40F-8CF9-48B3-B67F-088546D3193E}" type="slidenum">
              <a:rPr lang="en-US"/>
              <a:pPr/>
              <a:t>22</a:t>
            </a:fld>
            <a:endParaRPr lang="en-US"/>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67741-A466-46DF-8EF8-8D26B16EC3C7}" type="slidenum">
              <a:rPr lang="en-US"/>
              <a:pPr/>
              <a:t>23</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7EE015-353E-4390-A8EA-5B89BEBBEEAE}" type="slidenum">
              <a:rPr lang="en-US"/>
              <a:pPr/>
              <a:t>24</a:t>
            </a:fld>
            <a:endParaRPr lang="en-US"/>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C96BE1-0AF1-42E0-83C7-5D15A2C465F8}" type="slidenum">
              <a:rPr lang="en-US"/>
              <a:pPr/>
              <a:t>25</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38C91E-78C5-4242-843B-39431AA1020B}" type="slidenum">
              <a:rPr lang="en-US"/>
              <a:pPr/>
              <a:t>29</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A2069D-77FE-4F8F-A315-F621615A332F}" type="slidenum">
              <a:rPr lang="en-US"/>
              <a:pPr/>
              <a:t>3</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15098A-7186-47A4-8EFA-1BD259416F51}" type="slidenum">
              <a:rPr lang="en-US"/>
              <a:pPr/>
              <a:t>30</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ED02A6-32C3-4F59-B9D3-BE14995874A8}" type="slidenum">
              <a:rPr lang="en-US"/>
              <a:pPr/>
              <a:t>31</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FCF1BC-FD97-4C21-901E-C01778A1C9C0}" type="slidenum">
              <a:rPr lang="en-US"/>
              <a:pPr/>
              <a:t>32</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4D1F0F-4BF1-4FFF-A6A5-3310FD2DA61E}" type="slidenum">
              <a:rPr lang="en-US"/>
              <a:pPr/>
              <a:t>34</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7D68F6-764D-4D7E-8E50-841E69CDC4DF}" type="slidenum">
              <a:rPr lang="en-US"/>
              <a:pPr/>
              <a:t>35</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C0B325-4105-424A-B68F-35BE26E0E35C}" type="slidenum">
              <a:rPr lang="en-US"/>
              <a:pPr/>
              <a:t>36</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113A49-23B3-4366-9FDE-73B44D92EBF1}" type="slidenum">
              <a:rPr lang="en-US"/>
              <a:pPr/>
              <a:t>37</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E63360-5DE3-4AFC-B3C8-24740D3305A0}" type="slidenum">
              <a:rPr lang="en-US"/>
              <a:pPr/>
              <a:t>38</a:t>
            </a:fld>
            <a:endParaRPr lang="en-US"/>
          </a:p>
        </p:txBody>
      </p:sp>
      <p:sp>
        <p:nvSpPr>
          <p:cNvPr id="264194" name="Rectangle 2"/>
          <p:cNvSpPr>
            <a:spLocks noGrp="1" noRot="1" noChangeAspect="1" noChangeArrowheads="1" noTextEdit="1"/>
          </p:cNvSpPr>
          <p:nvPr>
            <p:ph type="sldImg"/>
          </p:nvPr>
        </p:nvSpPr>
        <p:spPr>
          <a:ln/>
        </p:spPr>
      </p:sp>
      <p:sp>
        <p:nvSpPr>
          <p:cNvPr id="26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4BE41E-2BBE-4DF1-9896-DD13704498C8}" type="slidenum">
              <a:rPr lang="en-US"/>
              <a:pPr/>
              <a:t>39</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9323E5-286E-4046-83B8-7D2F58E82F1A}" type="slidenum">
              <a:rPr lang="en-US"/>
              <a:pPr/>
              <a:t>40</a:t>
            </a:fld>
            <a:endParaRPr lang="en-US"/>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03E18-2A08-418E-81FD-EBAF466EA96C}" type="slidenum">
              <a:rPr lang="en-US"/>
              <a:pPr/>
              <a:t>4</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5BD773-6D88-4E40-B586-5BD068BDFB38}" type="slidenum">
              <a:rPr lang="en-US"/>
              <a:pPr/>
              <a:t>41</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1C1986-8085-46E5-9C3A-FC048BCB9F0C}" type="slidenum">
              <a:rPr lang="en-US"/>
              <a:pPr/>
              <a:t>42</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7A049-D46B-4DB3-B337-FEDC2DA88DDB}" type="slidenum">
              <a:rPr lang="en-US"/>
              <a:pPr/>
              <a:t>43</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70D3F1-37D9-42E0-B24B-D1E958BA4799}" type="slidenum">
              <a:rPr lang="en-US"/>
              <a:pPr/>
              <a:t>44</a:t>
            </a:fld>
            <a:endParaRPr lang="en-US"/>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8DE99B-19EE-44F8-B50E-E04D5678AA0B}" type="slidenum">
              <a:rPr lang="en-US"/>
              <a:pPr/>
              <a:t>45</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E711D3-C62D-4DC1-90EA-C2F789B5AA8A}" type="slidenum">
              <a:rPr lang="en-US"/>
              <a:pPr/>
              <a:t>47</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6D44CB-F6EB-400C-B79C-88C7180D704C}" type="slidenum">
              <a:rPr lang="en-US"/>
              <a:pPr/>
              <a:t>48</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458A1F-036A-4626-AF53-F5585AEEE381}" type="slidenum">
              <a:rPr lang="en-US"/>
              <a:pPr/>
              <a:t>49</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D0DB55-166C-4C08-89C2-079EC7BC57BE}" type="slidenum">
              <a:rPr lang="en-US"/>
              <a:pPr/>
              <a:t>50</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7A9ADF-274E-4DC6-8184-B8060381FDF6}" type="slidenum">
              <a:rPr lang="en-US"/>
              <a:pPr/>
              <a:t>51</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45ED7-9208-41EA-95BF-753761D2D0EB}" type="slidenum">
              <a:rPr lang="en-US"/>
              <a:pPr/>
              <a:t>5</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CEAEAB-8524-49AB-A623-3C8C28F6E663}" type="slidenum">
              <a:rPr lang="en-US"/>
              <a:pPr/>
              <a:t>52</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AAE91B-C492-42DC-9CBB-A5C15B756163}" type="slidenum">
              <a:rPr lang="en-US"/>
              <a:pPr/>
              <a:t>53</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C67A47-5EF2-408E-92F7-328A2B17AE5D}" type="slidenum">
              <a:rPr lang="en-US"/>
              <a:pPr/>
              <a:t>54</a:t>
            </a:fld>
            <a:endParaRPr 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A2069D-77FE-4F8F-A315-F621615A332F}" type="slidenum">
              <a:rPr lang="en-US"/>
              <a:pPr/>
              <a:t>55</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22748-EC9B-4BD7-AA1A-F5CB09D63479}" type="slidenum">
              <a:rPr lang="en-US"/>
              <a:pPr/>
              <a:t>56</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BFA927-629B-45E2-BF54-71A15E5082CE}" type="slidenum">
              <a:rPr lang="en-US"/>
              <a:pPr/>
              <a:t>57</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B5DCA-CC37-45BA-8F70-F0D8D3A44DD2}" type="slidenum">
              <a:rPr lang="en-US" smtClean="0"/>
              <a:pPr/>
              <a:t>59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4645F9-C190-466C-8FA8-C3A771CFED58}" type="slidenum">
              <a:rPr lang="en-US"/>
              <a:pPr/>
              <a:t>6</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A2069D-77FE-4F8F-A315-F621615A332F}" type="slidenum">
              <a:rPr lang="en-US"/>
              <a:pPr/>
              <a:t>7</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22748-EC9B-4BD7-AA1A-F5CB09D63479}" type="slidenum">
              <a:rPr lang="en-US"/>
              <a:pPr/>
              <a:t>11</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8E6F11-4F03-4E0B-95BC-EC96FCAE5B46}" type="slidenum">
              <a:rPr lang="en-US"/>
              <a:pPr/>
              <a:t>12</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22748-EC9B-4BD7-AA1A-F5CB09D63479}" type="slidenum">
              <a:rPr lang="en-US"/>
              <a:pPr/>
              <a:t>13</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http://violet.vn/quihung62</a:t>
            </a:r>
          </a:p>
        </p:txBody>
      </p:sp>
      <p:sp>
        <p:nvSpPr>
          <p:cNvPr id="6" name="Slide Number Placeholder 5"/>
          <p:cNvSpPr>
            <a:spLocks noGrp="1"/>
          </p:cNvSpPr>
          <p:nvPr>
            <p:ph type="sldNum" sz="quarter" idx="12"/>
          </p:nvPr>
        </p:nvSpPr>
        <p:spPr/>
        <p:txBody>
          <a:bodyPr/>
          <a:lstStyle>
            <a:lvl1pPr>
              <a:defRPr/>
            </a:lvl1pPr>
          </a:lstStyle>
          <a:p>
            <a:fld id="{BC6460BB-D605-48E4-9BAB-A716BB9351F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http://violet.vn/quihung62</a:t>
            </a:r>
          </a:p>
        </p:txBody>
      </p:sp>
      <p:sp>
        <p:nvSpPr>
          <p:cNvPr id="6" name="Slide Number Placeholder 5"/>
          <p:cNvSpPr>
            <a:spLocks noGrp="1"/>
          </p:cNvSpPr>
          <p:nvPr>
            <p:ph type="sldNum" sz="quarter" idx="12"/>
          </p:nvPr>
        </p:nvSpPr>
        <p:spPr/>
        <p:txBody>
          <a:bodyPr/>
          <a:lstStyle>
            <a:lvl1pPr>
              <a:defRPr/>
            </a:lvl1pPr>
          </a:lstStyle>
          <a:p>
            <a:fld id="{C55A4804-A296-4108-A3C0-3135FED3F6B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http://violet.vn/quihung62</a:t>
            </a:r>
          </a:p>
        </p:txBody>
      </p:sp>
      <p:sp>
        <p:nvSpPr>
          <p:cNvPr id="6" name="Slide Number Placeholder 5"/>
          <p:cNvSpPr>
            <a:spLocks noGrp="1"/>
          </p:cNvSpPr>
          <p:nvPr>
            <p:ph type="sldNum" sz="quarter" idx="12"/>
          </p:nvPr>
        </p:nvSpPr>
        <p:spPr/>
        <p:txBody>
          <a:bodyPr/>
          <a:lstStyle>
            <a:lvl1pPr>
              <a:defRPr/>
            </a:lvl1pPr>
          </a:lstStyle>
          <a:p>
            <a:fld id="{CDE139FD-92D1-4919-B2E7-8CD9D9054A4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US"/>
              <a:t>http://violet.vn/quihung62</a:t>
            </a: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A34E7180-A5AD-4E84-B248-B9ED6CEFF48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http://violet.vn/quihung62</a:t>
            </a:r>
          </a:p>
        </p:txBody>
      </p:sp>
      <p:sp>
        <p:nvSpPr>
          <p:cNvPr id="6" name="Slide Number Placeholder 5"/>
          <p:cNvSpPr>
            <a:spLocks noGrp="1"/>
          </p:cNvSpPr>
          <p:nvPr>
            <p:ph type="sldNum" sz="quarter" idx="12"/>
          </p:nvPr>
        </p:nvSpPr>
        <p:spPr/>
        <p:txBody>
          <a:bodyPr/>
          <a:lstStyle>
            <a:lvl1pPr>
              <a:defRPr/>
            </a:lvl1pPr>
          </a:lstStyle>
          <a:p>
            <a:fld id="{A5D2715A-4C71-4C2C-ABED-2DADABEF456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a:t>http://violet.vn/quihung62</a:t>
            </a:r>
          </a:p>
        </p:txBody>
      </p:sp>
      <p:sp>
        <p:nvSpPr>
          <p:cNvPr id="6" name="Slide Number Placeholder 5"/>
          <p:cNvSpPr>
            <a:spLocks noGrp="1"/>
          </p:cNvSpPr>
          <p:nvPr>
            <p:ph type="sldNum" sz="quarter" idx="12"/>
          </p:nvPr>
        </p:nvSpPr>
        <p:spPr/>
        <p:txBody>
          <a:bodyPr/>
          <a:lstStyle>
            <a:lvl1pPr>
              <a:defRPr/>
            </a:lvl1pPr>
          </a:lstStyle>
          <a:p>
            <a:fld id="{2BAAD558-3AD5-4C8F-9EBF-22878373CEB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http://violet.vn/quihung62</a:t>
            </a:r>
          </a:p>
        </p:txBody>
      </p:sp>
      <p:sp>
        <p:nvSpPr>
          <p:cNvPr id="7" name="Slide Number Placeholder 6"/>
          <p:cNvSpPr>
            <a:spLocks noGrp="1"/>
          </p:cNvSpPr>
          <p:nvPr>
            <p:ph type="sldNum" sz="quarter" idx="12"/>
          </p:nvPr>
        </p:nvSpPr>
        <p:spPr/>
        <p:txBody>
          <a:bodyPr/>
          <a:lstStyle>
            <a:lvl1pPr>
              <a:defRPr/>
            </a:lvl1pPr>
          </a:lstStyle>
          <a:p>
            <a:fld id="{3AA8C271-A8DD-4E54-B5DD-F8AF8A7D999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a:t>http://violet.vn/quihung62</a:t>
            </a:r>
          </a:p>
        </p:txBody>
      </p:sp>
      <p:sp>
        <p:nvSpPr>
          <p:cNvPr id="9" name="Slide Number Placeholder 8"/>
          <p:cNvSpPr>
            <a:spLocks noGrp="1"/>
          </p:cNvSpPr>
          <p:nvPr>
            <p:ph type="sldNum" sz="quarter" idx="12"/>
          </p:nvPr>
        </p:nvSpPr>
        <p:spPr/>
        <p:txBody>
          <a:bodyPr/>
          <a:lstStyle>
            <a:lvl1pPr>
              <a:defRPr/>
            </a:lvl1pPr>
          </a:lstStyle>
          <a:p>
            <a:fld id="{F4D8B680-6FD4-4939-B110-7A8D6E78B7D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a:t>http://violet.vn/quihung62</a:t>
            </a:r>
          </a:p>
        </p:txBody>
      </p:sp>
      <p:sp>
        <p:nvSpPr>
          <p:cNvPr id="5" name="Slide Number Placeholder 4"/>
          <p:cNvSpPr>
            <a:spLocks noGrp="1"/>
          </p:cNvSpPr>
          <p:nvPr>
            <p:ph type="sldNum" sz="quarter" idx="12"/>
          </p:nvPr>
        </p:nvSpPr>
        <p:spPr/>
        <p:txBody>
          <a:bodyPr/>
          <a:lstStyle>
            <a:lvl1pPr>
              <a:defRPr/>
            </a:lvl1pPr>
          </a:lstStyle>
          <a:p>
            <a:fld id="{A3F5148C-7ECC-4CF4-8FA0-B58363C50CE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a:t>http://violet.vn/quihung62</a:t>
            </a:r>
          </a:p>
        </p:txBody>
      </p:sp>
      <p:sp>
        <p:nvSpPr>
          <p:cNvPr id="4" name="Slide Number Placeholder 3"/>
          <p:cNvSpPr>
            <a:spLocks noGrp="1"/>
          </p:cNvSpPr>
          <p:nvPr>
            <p:ph type="sldNum" sz="quarter" idx="12"/>
          </p:nvPr>
        </p:nvSpPr>
        <p:spPr/>
        <p:txBody>
          <a:bodyPr/>
          <a:lstStyle>
            <a:lvl1pPr>
              <a:defRPr/>
            </a:lvl1pPr>
          </a:lstStyle>
          <a:p>
            <a:fld id="{70F438CB-E5C7-4A9A-AA35-209587C4315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http://violet.vn/quihung62</a:t>
            </a:r>
          </a:p>
        </p:txBody>
      </p:sp>
      <p:sp>
        <p:nvSpPr>
          <p:cNvPr id="7" name="Slide Number Placeholder 6"/>
          <p:cNvSpPr>
            <a:spLocks noGrp="1"/>
          </p:cNvSpPr>
          <p:nvPr>
            <p:ph type="sldNum" sz="quarter" idx="12"/>
          </p:nvPr>
        </p:nvSpPr>
        <p:spPr/>
        <p:txBody>
          <a:bodyPr/>
          <a:lstStyle>
            <a:lvl1pPr>
              <a:defRPr/>
            </a:lvl1pPr>
          </a:lstStyle>
          <a:p>
            <a:fld id="{82B7C743-A3E5-46AF-B4FB-D8089BE5D1B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a:t>http://violet.vn/quihung62</a:t>
            </a:r>
          </a:p>
        </p:txBody>
      </p:sp>
      <p:sp>
        <p:nvSpPr>
          <p:cNvPr id="7" name="Slide Number Placeholder 6"/>
          <p:cNvSpPr>
            <a:spLocks noGrp="1"/>
          </p:cNvSpPr>
          <p:nvPr>
            <p:ph type="sldNum" sz="quarter" idx="12"/>
          </p:nvPr>
        </p:nvSpPr>
        <p:spPr/>
        <p:txBody>
          <a:bodyPr/>
          <a:lstStyle>
            <a:lvl1pPr>
              <a:defRPr/>
            </a:lvl1pPr>
          </a:lstStyle>
          <a:p>
            <a:fld id="{ED929098-9CC5-47C8-B09E-24E0B326755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r>
              <a:rPr lang="en-US"/>
              <a:t>http://violet.vn/quihung62</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A16000A2-F453-4517-83DF-92C675C769D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BIEN_NHO.MID" TargetMode="External"/><Relationship Id="rId13" Type="http://schemas.openxmlformats.org/officeDocument/2006/relationships/image" Target="../media/image7.emf"/><Relationship Id="rId18" Type="http://schemas.openxmlformats.org/officeDocument/2006/relationships/image" Target="../media/image12.jpeg"/><Relationship Id="rId3" Type="http://schemas.openxmlformats.org/officeDocument/2006/relationships/audio" Target="file:///C:\WINDOWS\Help\Tours\WindowsMediaPlayer\Audio\Wav\wmpaud1.wav" TargetMode="External"/><Relationship Id="rId21" Type="http://schemas.openxmlformats.org/officeDocument/2006/relationships/image" Target="../media/image15.gif"/><Relationship Id="rId7" Type="http://schemas.openxmlformats.org/officeDocument/2006/relationships/image" Target="../media/image3.jpeg"/><Relationship Id="rId12" Type="http://schemas.openxmlformats.org/officeDocument/2006/relationships/image" Target="../media/image6.emf"/><Relationship Id="rId17" Type="http://schemas.openxmlformats.org/officeDocument/2006/relationships/image" Target="../media/image11.png"/><Relationship Id="rId25" Type="http://schemas.openxmlformats.org/officeDocument/2006/relationships/image" Target="../media/image19.emf"/><Relationship Id="rId2" Type="http://schemas.openxmlformats.org/officeDocument/2006/relationships/audio" Target="../media/audio1.wav"/><Relationship Id="rId16" Type="http://schemas.openxmlformats.org/officeDocument/2006/relationships/image" Target="../media/image10.gif"/><Relationship Id="rId20" Type="http://schemas.openxmlformats.org/officeDocument/2006/relationships/image" Target="../media/image14.png"/><Relationship Id="rId1" Type="http://schemas.openxmlformats.org/officeDocument/2006/relationships/vmlDrawing" Target="../drawings/vmlDrawing1.vml"/><Relationship Id="rId6" Type="http://schemas.openxmlformats.org/officeDocument/2006/relationships/image" Target="../media/image2.jpeg"/><Relationship Id="rId11" Type="http://schemas.openxmlformats.org/officeDocument/2006/relationships/image" Target="../media/image5.gif"/><Relationship Id="rId24" Type="http://schemas.openxmlformats.org/officeDocument/2006/relationships/image" Target="../media/image18.gif"/><Relationship Id="rId5" Type="http://schemas.openxmlformats.org/officeDocument/2006/relationships/notesSlide" Target="../notesSlides/notesSlide1.xml"/><Relationship Id="rId15" Type="http://schemas.openxmlformats.org/officeDocument/2006/relationships/image" Target="../media/image9.gif"/><Relationship Id="rId23" Type="http://schemas.openxmlformats.org/officeDocument/2006/relationships/image" Target="../media/image17.png"/><Relationship Id="rId10" Type="http://schemas.openxmlformats.org/officeDocument/2006/relationships/image" Target="../media/image4.jpeg"/><Relationship Id="rId19" Type="http://schemas.openxmlformats.org/officeDocument/2006/relationships/image" Target="../media/image13.emf"/><Relationship Id="rId4" Type="http://schemas.openxmlformats.org/officeDocument/2006/relationships/slideLayout" Target="../slideLayouts/slideLayout7.xml"/><Relationship Id="rId9" Type="http://schemas.openxmlformats.org/officeDocument/2006/relationships/oleObject" Target="../embeddings/oleObject1.bin"/><Relationship Id="rId14" Type="http://schemas.openxmlformats.org/officeDocument/2006/relationships/image" Target="../media/image8.gif"/><Relationship Id="rId22" Type="http://schemas.openxmlformats.org/officeDocument/2006/relationships/image" Target="../media/image16.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hoichotrienlamvietnam.com/ysinh/?do=product&amp;dtd=view&amp;id=21839" TargetMode="External"/><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slide" Target="slide12.xml"/><Relationship Id="rId5" Type="http://schemas.openxmlformats.org/officeDocument/2006/relationships/image" Target="../media/image23.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file:///D:\power\LOP%207%20-%20DO%20TO%20CUA%20AM\20181106_201156.mp4"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6.xml"/><Relationship Id="rId7" Type="http://schemas.openxmlformats.org/officeDocument/2006/relationships/slide" Target="slide42.xml"/><Relationship Id="rId2" Type="http://schemas.openxmlformats.org/officeDocument/2006/relationships/slide" Target="slide34.xml"/><Relationship Id="rId1" Type="http://schemas.openxmlformats.org/officeDocument/2006/relationships/slideLayout" Target="../slideLayouts/slideLayout7.xml"/><Relationship Id="rId6" Type="http://schemas.openxmlformats.org/officeDocument/2006/relationships/slide" Target="slide40.xml"/><Relationship Id="rId5" Type="http://schemas.openxmlformats.org/officeDocument/2006/relationships/slide" Target="slide38.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audio" Target="../media/audio2.wav"/><Relationship Id="rId7" Type="http://schemas.openxmlformats.org/officeDocument/2006/relationships/image" Target="../media/image45.gi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4.gif"/><Relationship Id="rId5" Type="http://schemas.openxmlformats.org/officeDocument/2006/relationships/image" Target="../media/image43.gif"/><Relationship Id="rId4" Type="http://schemas.openxmlformats.org/officeDocument/2006/relationships/image" Target="../media/image42.gi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audio" Target="../media/audio2.wav"/><Relationship Id="rId7" Type="http://schemas.openxmlformats.org/officeDocument/2006/relationships/image" Target="../media/image45.gif"/><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4.gif"/><Relationship Id="rId5" Type="http://schemas.openxmlformats.org/officeDocument/2006/relationships/image" Target="../media/image43.gif"/><Relationship Id="rId4" Type="http://schemas.openxmlformats.org/officeDocument/2006/relationships/image" Target="../media/image42.gi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audio" Target="../media/audio2.wav"/><Relationship Id="rId7" Type="http://schemas.openxmlformats.org/officeDocument/2006/relationships/image" Target="../media/image45.gif"/><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4.gif"/><Relationship Id="rId5" Type="http://schemas.openxmlformats.org/officeDocument/2006/relationships/image" Target="../media/image43.gif"/><Relationship Id="rId4" Type="http://schemas.openxmlformats.org/officeDocument/2006/relationships/image" Target="../media/image42.gi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audio" Target="../media/audio2.wav"/><Relationship Id="rId7" Type="http://schemas.openxmlformats.org/officeDocument/2006/relationships/image" Target="../media/image45.gif"/><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4.gif"/><Relationship Id="rId5" Type="http://schemas.openxmlformats.org/officeDocument/2006/relationships/image" Target="../media/image43.gif"/><Relationship Id="rId4" Type="http://schemas.openxmlformats.org/officeDocument/2006/relationships/image" Target="../media/image42.gi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lide Number Placeholder 2"/>
          <p:cNvSpPr txBox="1">
            <a:spLocks noGrp="1"/>
          </p:cNvSpPr>
          <p:nvPr/>
        </p:nvSpPr>
        <p:spPr bwMode="auto">
          <a:xfrm>
            <a:off x="6553200" y="6243638"/>
            <a:ext cx="2133600" cy="457200"/>
          </a:xfrm>
          <a:prstGeom prst="rect">
            <a:avLst/>
          </a:prstGeom>
          <a:noFill/>
          <a:ln>
            <a:miter lim="800000"/>
            <a:headEnd/>
            <a:tailEnd/>
          </a:ln>
        </p:spPr>
        <p:txBody>
          <a:bodyPr/>
          <a:lstStyle/>
          <a:p>
            <a:pPr algn="r">
              <a:defRPr/>
            </a:pPr>
            <a:fld id="{97A3E36E-DE14-4360-9B2C-2C91C42F9F9F}" type="slidenum">
              <a:rPr lang="en-US" sz="1000">
                <a:effectLst>
                  <a:outerShdw blurRad="38100" dist="38100" dir="2700000" algn="tl">
                    <a:srgbClr val="000000"/>
                  </a:outerShdw>
                </a:effectLst>
                <a:latin typeface="Tahoma" pitchFamily="34" charset="0"/>
              </a:rPr>
              <a:pPr algn="r">
                <a:defRPr/>
              </a:pPr>
              <a:t>1</a:t>
            </a:fld>
            <a:endParaRPr lang="en-US" sz="1000">
              <a:effectLst>
                <a:outerShdw blurRad="38100" dist="38100" dir="2700000" algn="tl">
                  <a:srgbClr val="000000"/>
                </a:outerShdw>
              </a:effectLst>
              <a:latin typeface="Tahoma" pitchFamily="34" charset="0"/>
            </a:endParaRPr>
          </a:p>
        </p:txBody>
      </p:sp>
      <p:pic>
        <p:nvPicPr>
          <p:cNvPr id="103427" name="Picture 2" descr="FSB_Background04"/>
          <p:cNvPicPr>
            <a:picLocks noChangeAspect="1" noChangeArrowheads="1"/>
          </p:cNvPicPr>
          <p:nvPr/>
        </p:nvPicPr>
        <p:blipFill>
          <a:blip r:embed="rId6"/>
          <a:srcRect/>
          <a:stretch>
            <a:fillRect/>
          </a:stretch>
        </p:blipFill>
        <p:spPr bwMode="auto">
          <a:xfrm>
            <a:off x="0" y="0"/>
            <a:ext cx="9144000" cy="6858000"/>
          </a:xfrm>
          <a:prstGeom prst="rect">
            <a:avLst/>
          </a:prstGeom>
          <a:noFill/>
          <a:ln w="57150" cmpd="thinThick">
            <a:solidFill>
              <a:srgbClr val="0D04C4"/>
            </a:solidFill>
            <a:miter lim="800000"/>
            <a:headEnd/>
            <a:tailEnd/>
          </a:ln>
        </p:spPr>
      </p:pic>
      <p:sp>
        <p:nvSpPr>
          <p:cNvPr id="103428" name="Rectangle 3"/>
          <p:cNvSpPr>
            <a:spLocks noChangeArrowheads="1"/>
          </p:cNvSpPr>
          <p:nvPr/>
        </p:nvSpPr>
        <p:spPr bwMode="auto">
          <a:xfrm>
            <a:off x="1655763" y="0"/>
            <a:ext cx="7467600" cy="609600"/>
          </a:xfrm>
          <a:prstGeom prst="rect">
            <a:avLst/>
          </a:prstGeom>
          <a:solidFill>
            <a:srgbClr val="FFFFFF"/>
          </a:solidFill>
          <a:ln w="9525">
            <a:solidFill>
              <a:schemeClr val="tx1"/>
            </a:solidFill>
            <a:miter lim="800000"/>
            <a:headEnd/>
            <a:tailEnd/>
          </a:ln>
        </p:spPr>
        <p:txBody>
          <a:bodyPr wrap="none" anchor="ctr"/>
          <a:lstStyle/>
          <a:p>
            <a:pPr eaLnBrk="0" hangingPunct="0"/>
            <a:endParaRPr lang="en-US" sz="1800">
              <a:latin typeface="Tahoma" pitchFamily="34" charset="0"/>
              <a:cs typeface="Arial" charset="0"/>
            </a:endParaRPr>
          </a:p>
        </p:txBody>
      </p:sp>
      <p:pic>
        <p:nvPicPr>
          <p:cNvPr id="103429" name="Picture 4" descr="cau thi nai"/>
          <p:cNvPicPr>
            <a:picLocks noChangeAspect="1" noChangeArrowheads="1"/>
          </p:cNvPicPr>
          <p:nvPr/>
        </p:nvPicPr>
        <p:blipFill>
          <a:blip r:embed="rId7"/>
          <a:srcRect/>
          <a:stretch>
            <a:fillRect/>
          </a:stretch>
        </p:blipFill>
        <p:spPr bwMode="auto">
          <a:xfrm>
            <a:off x="4552950" y="685800"/>
            <a:ext cx="4572000" cy="5334000"/>
          </a:xfrm>
          <a:prstGeom prst="rect">
            <a:avLst/>
          </a:prstGeom>
          <a:noFill/>
          <a:ln w="9525">
            <a:noFill/>
            <a:miter lim="800000"/>
            <a:headEnd/>
            <a:tailEnd/>
          </a:ln>
        </p:spPr>
      </p:pic>
      <p:graphicFrame>
        <p:nvGraphicFramePr>
          <p:cNvPr id="103430" name="Object 5">
            <a:hlinkClick r:id="rId8" action="ppaction://hlinkfile"/>
          </p:cNvPr>
          <p:cNvGraphicFramePr>
            <a:graphicFrameLocks noChangeAspect="1"/>
          </p:cNvGraphicFramePr>
          <p:nvPr/>
        </p:nvGraphicFramePr>
        <p:xfrm>
          <a:off x="-12700" y="2209800"/>
          <a:ext cx="2462213" cy="4648200"/>
        </p:xfrm>
        <a:graphic>
          <a:graphicData uri="http://schemas.openxmlformats.org/presentationml/2006/ole">
            <p:oleObj spid="_x0000_s103441" name="Clip" r:id="rId9" imgW="3535680" imgH="4450080" progId="">
              <p:embed/>
            </p:oleObj>
          </a:graphicData>
        </a:graphic>
      </p:graphicFrame>
      <p:grpSp>
        <p:nvGrpSpPr>
          <p:cNvPr id="2" name="Group 23"/>
          <p:cNvGrpSpPr>
            <a:grpSpLocks/>
          </p:cNvGrpSpPr>
          <p:nvPr/>
        </p:nvGrpSpPr>
        <p:grpSpPr bwMode="auto">
          <a:xfrm>
            <a:off x="4092575" y="3562350"/>
            <a:ext cx="1246188" cy="1371600"/>
            <a:chOff x="2844800" y="1422399"/>
            <a:chExt cx="2235200" cy="2235200"/>
          </a:xfrm>
        </p:grpSpPr>
        <p:sp>
          <p:nvSpPr>
            <p:cNvPr id="3"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a:p>
          </p:txBody>
        </p:sp>
        <p:sp>
          <p:nvSpPr>
            <p:cNvPr id="6" name=" 4"/>
            <p:cNvSpPr/>
            <p:nvPr/>
          </p:nvSpPr>
          <p:spPr>
            <a:xfrm>
              <a:off x="3294687" y="1944980"/>
              <a:ext cx="1335426" cy="1151232"/>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a:p>
          </p:txBody>
        </p:sp>
      </p:grpSp>
      <p:grpSp>
        <p:nvGrpSpPr>
          <p:cNvPr id="4" name="Group 20"/>
          <p:cNvGrpSpPr/>
          <p:nvPr/>
        </p:nvGrpSpPr>
        <p:grpSpPr>
          <a:xfrm>
            <a:off x="2848097" y="2743537"/>
            <a:ext cx="1494695" cy="1606695"/>
            <a:chOff x="2844800" y="1828800"/>
            <a:chExt cx="2235200" cy="2235200"/>
          </a:xfrm>
          <a:solidFill>
            <a:srgbClr val="FF0000"/>
          </a:solidFill>
          <a:scene3d>
            <a:camera prst="orthographicFront">
              <a:rot lat="0" lon="0" rev="0"/>
            </a:camera>
            <a:lightRig rig="balanced" dir="t">
              <a:rot lat="0" lon="0" rev="8700000"/>
            </a:lightRig>
          </a:scene3d>
        </p:grpSpPr>
        <p:sp>
          <p:nvSpPr>
            <p:cNvPr id="22" name=" 3"/>
            <p:cNvSpPr/>
            <p:nvPr/>
          </p:nvSpPr>
          <p:spPr>
            <a:xfrm>
              <a:off x="2844800" y="1828800"/>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a:p>
          </p:txBody>
        </p:sp>
        <p:sp>
          <p:nvSpPr>
            <p:cNvPr id="23" name=" 4"/>
            <p:cNvSpPr/>
            <p:nvPr/>
          </p:nvSpPr>
          <p:spPr>
            <a:xfrm>
              <a:off x="3294173" y="2352387"/>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a:p>
          </p:txBody>
        </p:sp>
      </p:grpSp>
      <p:grpSp>
        <p:nvGrpSpPr>
          <p:cNvPr id="5" name="Group 23"/>
          <p:cNvGrpSpPr>
            <a:grpSpLocks/>
          </p:cNvGrpSpPr>
          <p:nvPr/>
        </p:nvGrpSpPr>
        <p:grpSpPr bwMode="auto">
          <a:xfrm>
            <a:off x="1846263" y="3524250"/>
            <a:ext cx="1304925" cy="1524000"/>
            <a:chOff x="2844800" y="1422399"/>
            <a:chExt cx="2235200" cy="2235200"/>
          </a:xfrm>
        </p:grpSpPr>
        <p:sp>
          <p:nvSpPr>
            <p:cNvPr id="25"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a:p>
          </p:txBody>
        </p:sp>
        <p:sp>
          <p:nvSpPr>
            <p:cNvPr id="26" name=" 4"/>
            <p:cNvSpPr/>
            <p:nvPr/>
          </p:nvSpPr>
          <p:spPr>
            <a:xfrm>
              <a:off x="3293471" y="1946275"/>
              <a:ext cx="1337857" cy="1147868"/>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a:p>
          </p:txBody>
        </p:sp>
      </p:grpSp>
      <p:grpSp>
        <p:nvGrpSpPr>
          <p:cNvPr id="7" name="Group 26"/>
          <p:cNvGrpSpPr/>
          <p:nvPr/>
        </p:nvGrpSpPr>
        <p:grpSpPr>
          <a:xfrm>
            <a:off x="2866620" y="4189446"/>
            <a:ext cx="1495198" cy="1642440"/>
            <a:chOff x="2032000" y="1015999"/>
            <a:chExt cx="2235200" cy="2235200"/>
          </a:xfrm>
          <a:solidFill>
            <a:srgbClr val="FFFF00"/>
          </a:solidFill>
          <a:scene3d>
            <a:camera prst="orthographicFront">
              <a:rot lat="0" lon="0" rev="0"/>
            </a:camera>
            <a:lightRig rig="balanced" dir="t">
              <a:rot lat="0" lon="0" rev="8700000"/>
            </a:lightRig>
          </a:scene3d>
        </p:grpSpPr>
        <p:sp>
          <p:nvSpPr>
            <p:cNvPr id="28" name=" 3"/>
            <p:cNvSpPr/>
            <p:nvPr/>
          </p:nvSpPr>
          <p:spPr>
            <a:xfrm>
              <a:off x="2032000" y="1015999"/>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en-US"/>
            </a:p>
          </p:txBody>
        </p:sp>
        <p:sp>
          <p:nvSpPr>
            <p:cNvPr id="29" name=" 4"/>
            <p:cNvSpPr/>
            <p:nvPr/>
          </p:nvSpPr>
          <p:spPr>
            <a:xfrm>
              <a:off x="2481373" y="1539586"/>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fontAlgn="auto">
                <a:lnSpc>
                  <a:spcPct val="90000"/>
                </a:lnSpc>
                <a:spcAft>
                  <a:spcPct val="35000"/>
                </a:spcAft>
                <a:defRPr/>
              </a:pPr>
              <a:endParaRPr lang="vi-VN"/>
            </a:p>
          </p:txBody>
        </p:sp>
      </p:grpSp>
      <p:sp>
        <p:nvSpPr>
          <p:cNvPr id="31" name="TextBox 30"/>
          <p:cNvSpPr txBox="1"/>
          <p:nvPr/>
        </p:nvSpPr>
        <p:spPr>
          <a:xfrm>
            <a:off x="1592648" y="3617903"/>
            <a:ext cx="572295" cy="707886"/>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4400" b="1">
                <a:solidFill>
                  <a:srgbClr val="00C200"/>
                </a:solidFill>
                <a:latin typeface="Times New Roman" pitchFamily="18" charset="0"/>
                <a:cs typeface="Arial" charset="0"/>
              </a:rPr>
              <a:t>V</a:t>
            </a:r>
            <a:endParaRPr lang="vi-VN" sz="4400" b="1">
              <a:solidFill>
                <a:srgbClr val="00C200"/>
              </a:solidFill>
              <a:latin typeface="Times New Roman" pitchFamily="18" charset="0"/>
              <a:cs typeface="Arial" charset="0"/>
            </a:endParaRPr>
          </a:p>
        </p:txBody>
      </p:sp>
      <p:sp>
        <p:nvSpPr>
          <p:cNvPr id="32" name="TextBox 31"/>
          <p:cNvSpPr txBox="1"/>
          <p:nvPr/>
        </p:nvSpPr>
        <p:spPr>
          <a:xfrm>
            <a:off x="2226062" y="3617903"/>
            <a:ext cx="568575" cy="707886"/>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FF0000"/>
                </a:solidFill>
                <a:latin typeface="Times New Roman" pitchFamily="18" charset="0"/>
                <a:cs typeface="Arial" charset="0"/>
              </a:rPr>
              <a:t>Â</a:t>
            </a:r>
            <a:endParaRPr lang="vi-VN" sz="4400" b="1">
              <a:solidFill>
                <a:srgbClr val="FF0000"/>
              </a:solidFill>
              <a:latin typeface="Times New Roman" pitchFamily="18" charset="0"/>
              <a:cs typeface="Arial" charset="0"/>
            </a:endParaRPr>
          </a:p>
        </p:txBody>
      </p:sp>
      <p:sp>
        <p:nvSpPr>
          <p:cNvPr id="33" name="TextBox 32"/>
          <p:cNvSpPr txBox="1"/>
          <p:nvPr/>
        </p:nvSpPr>
        <p:spPr>
          <a:xfrm>
            <a:off x="2866376" y="3614728"/>
            <a:ext cx="568574" cy="707886"/>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24602E"/>
                </a:solidFill>
                <a:latin typeface="Times New Roman" pitchFamily="18" charset="0"/>
                <a:cs typeface="Arial" charset="0"/>
              </a:rPr>
              <a:t>T</a:t>
            </a:r>
            <a:endParaRPr lang="vi-VN" sz="4400" b="1">
              <a:solidFill>
                <a:srgbClr val="24602E"/>
              </a:solidFill>
              <a:latin typeface="Times New Roman" pitchFamily="18" charset="0"/>
              <a:cs typeface="Arial" charset="0"/>
            </a:endParaRPr>
          </a:p>
        </p:txBody>
      </p:sp>
      <p:sp>
        <p:nvSpPr>
          <p:cNvPr id="34" name="TextBox 33"/>
          <p:cNvSpPr txBox="1"/>
          <p:nvPr/>
        </p:nvSpPr>
        <p:spPr>
          <a:xfrm>
            <a:off x="3775621" y="3614728"/>
            <a:ext cx="567784" cy="707886"/>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5B34DA"/>
                </a:solidFill>
                <a:latin typeface="Times New Roman" pitchFamily="18" charset="0"/>
                <a:cs typeface="Arial" charset="0"/>
              </a:rPr>
              <a:t>L</a:t>
            </a:r>
            <a:endParaRPr lang="vi-VN" sz="4400" b="1">
              <a:solidFill>
                <a:srgbClr val="5B34DA"/>
              </a:solidFill>
              <a:latin typeface="Times New Roman" pitchFamily="18" charset="0"/>
              <a:cs typeface="Arial" charset="0"/>
            </a:endParaRPr>
          </a:p>
        </p:txBody>
      </p:sp>
      <p:sp>
        <p:nvSpPr>
          <p:cNvPr id="35" name="TextBox 34"/>
          <p:cNvSpPr txBox="1"/>
          <p:nvPr/>
        </p:nvSpPr>
        <p:spPr>
          <a:xfrm>
            <a:off x="4413800" y="3614728"/>
            <a:ext cx="567784" cy="707886"/>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4400" b="1">
                <a:solidFill>
                  <a:srgbClr val="333300"/>
                </a:solidFill>
                <a:latin typeface="Times New Roman" pitchFamily="18" charset="0"/>
                <a:cs typeface="Arial" charset="0"/>
              </a:rPr>
              <a:t>Ý</a:t>
            </a:r>
            <a:endParaRPr lang="vi-VN" sz="4400" b="1">
              <a:solidFill>
                <a:srgbClr val="333300"/>
              </a:solidFill>
              <a:latin typeface="Times New Roman" pitchFamily="18" charset="0"/>
              <a:cs typeface="Arial" charset="0"/>
            </a:endParaRPr>
          </a:p>
        </p:txBody>
      </p:sp>
      <p:sp>
        <p:nvSpPr>
          <p:cNvPr id="36" name="TextBox 35"/>
          <p:cNvSpPr txBox="1"/>
          <p:nvPr/>
        </p:nvSpPr>
        <p:spPr>
          <a:xfrm>
            <a:off x="5053567" y="3614728"/>
            <a:ext cx="567784" cy="707886"/>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p>
            <a:pPr algn="ctr"/>
            <a:r>
              <a:rPr lang="en-US" sz="4400" b="1">
                <a:solidFill>
                  <a:srgbClr val="0066FF"/>
                </a:solidFill>
                <a:latin typeface="Times New Roman" pitchFamily="18" charset="0"/>
                <a:cs typeface="Arial" charset="0"/>
              </a:rPr>
              <a:t>7</a:t>
            </a:r>
            <a:endParaRPr lang="vi-VN" sz="4400" b="1">
              <a:solidFill>
                <a:srgbClr val="0066FF"/>
              </a:solidFill>
              <a:latin typeface="Times New Roman" pitchFamily="18" charset="0"/>
              <a:cs typeface="Arial" charset="0"/>
            </a:endParaRPr>
          </a:p>
        </p:txBody>
      </p:sp>
      <p:pic>
        <p:nvPicPr>
          <p:cNvPr id="103461" name="Picture 36" descr="Logo-BG&amp;DDT"/>
          <p:cNvPicPr>
            <a:picLocks noChangeAspect="1" noChangeArrowheads="1"/>
          </p:cNvPicPr>
          <p:nvPr/>
        </p:nvPicPr>
        <p:blipFill>
          <a:blip r:embed="rId10"/>
          <a:srcRect/>
          <a:stretch>
            <a:fillRect/>
          </a:stretch>
        </p:blipFill>
        <p:spPr bwMode="auto">
          <a:xfrm>
            <a:off x="0" y="0"/>
            <a:ext cx="1597025" cy="608012"/>
          </a:xfrm>
          <a:prstGeom prst="rect">
            <a:avLst/>
          </a:prstGeom>
          <a:noFill/>
          <a:ln w="9525">
            <a:noFill/>
            <a:miter lim="800000"/>
            <a:headEnd/>
            <a:tailEnd/>
          </a:ln>
        </p:spPr>
      </p:pic>
      <p:pic>
        <p:nvPicPr>
          <p:cNvPr id="103462" name="Picture 37" descr="butterflies_flowers_sm_nwm[1]"/>
          <p:cNvPicPr>
            <a:picLocks noChangeAspect="1" noChangeArrowheads="1" noCrop="1"/>
          </p:cNvPicPr>
          <p:nvPr/>
        </p:nvPicPr>
        <p:blipFill>
          <a:blip r:embed="rId11"/>
          <a:srcRect/>
          <a:stretch>
            <a:fillRect/>
          </a:stretch>
        </p:blipFill>
        <p:spPr bwMode="auto">
          <a:xfrm>
            <a:off x="44450" y="6096000"/>
            <a:ext cx="762000" cy="742950"/>
          </a:xfrm>
          <a:prstGeom prst="rect">
            <a:avLst/>
          </a:prstGeom>
          <a:noFill/>
          <a:ln w="9525" algn="ctr">
            <a:noFill/>
            <a:miter lim="800000"/>
            <a:headEnd/>
            <a:tailEnd/>
          </a:ln>
        </p:spPr>
      </p:pic>
      <p:pic>
        <p:nvPicPr>
          <p:cNvPr id="343079" name="Picture 39" descr="Firewrk8"/>
          <p:cNvPicPr>
            <a:picLocks noChangeAspect="1" noChangeArrowheads="1"/>
          </p:cNvPicPr>
          <p:nvPr/>
        </p:nvPicPr>
        <p:blipFill>
          <a:blip r:embed="rId12"/>
          <a:srcRect/>
          <a:stretch>
            <a:fillRect/>
          </a:stretch>
        </p:blipFill>
        <p:spPr bwMode="auto">
          <a:xfrm>
            <a:off x="3006725" y="4419600"/>
            <a:ext cx="1295400" cy="1266825"/>
          </a:xfrm>
          <a:prstGeom prst="rect">
            <a:avLst/>
          </a:prstGeom>
          <a:noFill/>
          <a:ln w="9525">
            <a:noFill/>
            <a:miter lim="800000"/>
            <a:headEnd/>
            <a:tailEnd/>
          </a:ln>
        </p:spPr>
      </p:pic>
      <p:pic>
        <p:nvPicPr>
          <p:cNvPr id="343080" name="Picture 40" descr="Firewrk5"/>
          <p:cNvPicPr>
            <a:picLocks noChangeAspect="1" noChangeArrowheads="1"/>
          </p:cNvPicPr>
          <p:nvPr/>
        </p:nvPicPr>
        <p:blipFill>
          <a:blip r:embed="rId13"/>
          <a:srcRect/>
          <a:stretch>
            <a:fillRect/>
          </a:stretch>
        </p:blipFill>
        <p:spPr bwMode="auto">
          <a:xfrm>
            <a:off x="6970713" y="3867150"/>
            <a:ext cx="747712" cy="762000"/>
          </a:xfrm>
          <a:prstGeom prst="rect">
            <a:avLst/>
          </a:prstGeom>
          <a:noFill/>
          <a:ln w="9525">
            <a:noFill/>
            <a:miter lim="800000"/>
            <a:headEnd/>
            <a:tailEnd/>
          </a:ln>
        </p:spPr>
      </p:pic>
      <p:sp>
        <p:nvSpPr>
          <p:cNvPr id="343081" name="Text Box 41"/>
          <p:cNvSpPr txBox="1">
            <a:spLocks noChangeArrowheads="1"/>
          </p:cNvSpPr>
          <p:nvPr/>
        </p:nvSpPr>
        <p:spPr bwMode="auto">
          <a:xfrm>
            <a:off x="1692275" y="0"/>
            <a:ext cx="6305550" cy="64135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FF00FF"/>
                </a:solidFill>
                <a:latin typeface="Times New Roman"/>
                <a:cs typeface="Arial" charset="0"/>
              </a:rPr>
              <a:t>TR</a:t>
            </a:r>
            <a:r>
              <a:rPr lang="vi-VN" sz="2800" b="1" dirty="0" smtClean="0">
                <a:solidFill>
                  <a:srgbClr val="FF00FF"/>
                </a:solidFill>
                <a:latin typeface="Times New Roman"/>
                <a:cs typeface="Arial" charset="0"/>
              </a:rPr>
              <a:t>Ư</a:t>
            </a:r>
            <a:r>
              <a:rPr lang="en-US" sz="2800" b="1" dirty="0" smtClean="0">
                <a:solidFill>
                  <a:srgbClr val="FF00FF"/>
                </a:solidFill>
                <a:latin typeface="Times New Roman"/>
                <a:cs typeface="Arial" charset="0"/>
              </a:rPr>
              <a:t>ỜNG TH- THCS NÀ SẢN</a:t>
            </a:r>
            <a:r>
              <a:rPr lang="en-US" sz="3600" b="1" dirty="0" smtClean="0">
                <a:solidFill>
                  <a:srgbClr val="FF00FF"/>
                </a:solidFill>
                <a:latin typeface="Times New Roman"/>
                <a:cs typeface="Arial" charset="0"/>
              </a:rPr>
              <a:t> </a:t>
            </a:r>
            <a:endParaRPr lang="en-US" sz="3600" b="1" dirty="0">
              <a:solidFill>
                <a:srgbClr val="FF00FF"/>
              </a:solidFill>
              <a:latin typeface="Times New Roman"/>
              <a:cs typeface="Arial" charset="0"/>
            </a:endParaRPr>
          </a:p>
        </p:txBody>
      </p:sp>
      <p:sp>
        <p:nvSpPr>
          <p:cNvPr id="343082" name="WordArt 42"/>
          <p:cNvSpPr>
            <a:spLocks noChangeArrowheads="1" noChangeShapeType="1" noTextEdit="1"/>
          </p:cNvSpPr>
          <p:nvPr/>
        </p:nvSpPr>
        <p:spPr bwMode="auto">
          <a:xfrm rot="825947">
            <a:off x="5798176" y="3288673"/>
            <a:ext cx="3028950" cy="3028950"/>
          </a:xfrm>
          <a:prstGeom prst="rect">
            <a:avLst/>
          </a:prstGeom>
        </p:spPr>
        <p:txBody>
          <a:bodyPr spcFirstLastPara="1" wrap="none" fromWordArt="1">
            <a:prstTxWarp prst="textCircle">
              <a:avLst>
                <a:gd name="adj" fmla="val 11061956"/>
              </a:avLst>
            </a:prstTxWarp>
          </a:bodyPr>
          <a:lstStyle/>
          <a:p>
            <a:pPr algn="ctr"/>
            <a:r>
              <a:rPr lang="en-US" sz="3600" b="1" kern="10" dirty="0" smtClean="0">
                <a:ln w="12700">
                  <a:solidFill>
                    <a:srgbClr val="FF0000"/>
                  </a:solidFill>
                  <a:round/>
                  <a:headEnd/>
                  <a:tailEnd/>
                </a:ln>
                <a:solidFill>
                  <a:srgbClr val="FFFF00">
                    <a:alpha val="98822"/>
                  </a:srgbClr>
                </a:solidFill>
                <a:latin typeface="Times New Roman"/>
                <a:cs typeface="Times New Roman"/>
              </a:rPr>
              <a:t>SỞ</a:t>
            </a:r>
            <a:r>
              <a:rPr lang="vi-VN" sz="3600" b="1" kern="10" dirty="0" smtClean="0">
                <a:ln w="12700">
                  <a:solidFill>
                    <a:srgbClr val="FF0000"/>
                  </a:solidFill>
                  <a:round/>
                  <a:headEnd/>
                  <a:tailEnd/>
                </a:ln>
                <a:solidFill>
                  <a:srgbClr val="FFFF00">
                    <a:alpha val="98822"/>
                  </a:srgbClr>
                </a:solidFill>
                <a:latin typeface="Times New Roman"/>
                <a:cs typeface="Times New Roman"/>
              </a:rPr>
              <a:t> GD</a:t>
            </a:r>
            <a:r>
              <a:rPr lang="en-US" sz="3600" b="1" kern="10" dirty="0" smtClean="0">
                <a:ln w="12700">
                  <a:solidFill>
                    <a:srgbClr val="FF0000"/>
                  </a:solidFill>
                  <a:round/>
                  <a:headEnd/>
                  <a:tailEnd/>
                </a:ln>
                <a:solidFill>
                  <a:srgbClr val="FFFF00">
                    <a:alpha val="98822"/>
                  </a:srgbClr>
                </a:solidFill>
                <a:latin typeface="Times New Roman"/>
                <a:cs typeface="Times New Roman"/>
              </a:rPr>
              <a:t> – ĐT </a:t>
            </a:r>
            <a:r>
              <a:rPr lang="vi-VN" sz="3600" b="1" kern="10" dirty="0" smtClean="0">
                <a:ln w="12700">
                  <a:solidFill>
                    <a:srgbClr val="FF0000"/>
                  </a:solidFill>
                  <a:round/>
                  <a:headEnd/>
                  <a:tailEnd/>
                </a:ln>
                <a:solidFill>
                  <a:srgbClr val="FFFF00">
                    <a:alpha val="98822"/>
                  </a:srgbClr>
                </a:solidFill>
                <a:latin typeface="Times New Roman"/>
                <a:cs typeface="Times New Roman"/>
              </a:rPr>
              <a:t>SƠN </a:t>
            </a:r>
            <a:r>
              <a:rPr lang="en-US" sz="3600" b="1" kern="10" dirty="0" smtClean="0">
                <a:ln w="12700">
                  <a:solidFill>
                    <a:srgbClr val="FF0000"/>
                  </a:solidFill>
                  <a:round/>
                  <a:headEnd/>
                  <a:tailEnd/>
                </a:ln>
                <a:solidFill>
                  <a:srgbClr val="FFFF00">
                    <a:alpha val="98822"/>
                  </a:srgbClr>
                </a:solidFill>
                <a:latin typeface="Times New Roman"/>
                <a:cs typeface="Times New Roman"/>
              </a:rPr>
              <a:t> LA</a:t>
            </a:r>
            <a:r>
              <a:rPr lang="vi-VN" sz="3600" b="1" kern="10" dirty="0" smtClean="0">
                <a:ln w="12700">
                  <a:solidFill>
                    <a:srgbClr val="FF0000"/>
                  </a:solidFill>
                  <a:round/>
                  <a:headEnd/>
                  <a:tailEnd/>
                </a:ln>
                <a:solidFill>
                  <a:srgbClr val="FFFF00">
                    <a:alpha val="98822"/>
                  </a:srgbClr>
                </a:solidFill>
                <a:latin typeface="Times New Roman"/>
                <a:cs typeface="Times New Roman"/>
              </a:rPr>
              <a:t> </a:t>
            </a:r>
            <a:r>
              <a:rPr lang="vi-VN" sz="3600" b="1" kern="10" dirty="0">
                <a:ln w="12700">
                  <a:solidFill>
                    <a:srgbClr val="FF0000"/>
                  </a:solidFill>
                  <a:round/>
                  <a:headEnd/>
                  <a:tailEnd/>
                </a:ln>
                <a:solidFill>
                  <a:srgbClr val="FFFF00">
                    <a:alpha val="98822"/>
                  </a:srgbClr>
                </a:solidFill>
                <a:latin typeface="Times New Roman"/>
                <a:cs typeface="Times New Roman"/>
              </a:rPr>
              <a:t>*  TRƯỜNG </a:t>
            </a:r>
            <a:r>
              <a:rPr lang="en-US" sz="3600" b="1" kern="10" dirty="0" smtClean="0">
                <a:ln w="12700">
                  <a:solidFill>
                    <a:srgbClr val="FF0000"/>
                  </a:solidFill>
                  <a:round/>
                  <a:headEnd/>
                  <a:tailEnd/>
                </a:ln>
                <a:solidFill>
                  <a:srgbClr val="FFFF00">
                    <a:alpha val="98822"/>
                  </a:srgbClr>
                </a:solidFill>
                <a:latin typeface="Times New Roman"/>
                <a:cs typeface="Times New Roman"/>
              </a:rPr>
              <a:t>TH- </a:t>
            </a:r>
            <a:r>
              <a:rPr lang="vi-VN" sz="3600" b="1" kern="10" dirty="0" smtClean="0">
                <a:ln w="12700">
                  <a:solidFill>
                    <a:srgbClr val="FF0000"/>
                  </a:solidFill>
                  <a:round/>
                  <a:headEnd/>
                  <a:tailEnd/>
                </a:ln>
                <a:solidFill>
                  <a:srgbClr val="FFFF00">
                    <a:alpha val="98822"/>
                  </a:srgbClr>
                </a:solidFill>
                <a:latin typeface="Times New Roman"/>
                <a:cs typeface="Times New Roman"/>
              </a:rPr>
              <a:t>THCS </a:t>
            </a:r>
            <a:r>
              <a:rPr lang="en-US" sz="3600" b="1" kern="10" dirty="0" smtClean="0">
                <a:ln w="12700">
                  <a:solidFill>
                    <a:srgbClr val="FF0000"/>
                  </a:solidFill>
                  <a:round/>
                  <a:headEnd/>
                  <a:tailEnd/>
                </a:ln>
                <a:solidFill>
                  <a:srgbClr val="FFFF00">
                    <a:alpha val="98822"/>
                  </a:srgbClr>
                </a:solidFill>
                <a:latin typeface="Times New Roman"/>
                <a:cs typeface="Times New Roman"/>
              </a:rPr>
              <a:t>NÀ SẢN</a:t>
            </a:r>
            <a:r>
              <a:rPr lang="vi-VN" sz="3600" b="1" kern="10" dirty="0" smtClean="0">
                <a:ln w="12700">
                  <a:solidFill>
                    <a:srgbClr val="FF0000"/>
                  </a:solidFill>
                  <a:round/>
                  <a:headEnd/>
                  <a:tailEnd/>
                </a:ln>
                <a:solidFill>
                  <a:srgbClr val="FFFF00">
                    <a:alpha val="98822"/>
                  </a:srgbClr>
                </a:solidFill>
                <a:latin typeface="Times New Roman"/>
                <a:cs typeface="Times New Roman"/>
              </a:rPr>
              <a:t> </a:t>
            </a:r>
            <a:r>
              <a:rPr lang="vi-VN" sz="3600" b="1" kern="10" dirty="0">
                <a:ln w="12700">
                  <a:solidFill>
                    <a:srgbClr val="FF0000"/>
                  </a:solidFill>
                  <a:round/>
                  <a:headEnd/>
                  <a:tailEnd/>
                </a:ln>
                <a:solidFill>
                  <a:srgbClr val="FFFF00">
                    <a:alpha val="98822"/>
                  </a:srgbClr>
                </a:solidFill>
                <a:latin typeface="Times New Roman"/>
                <a:cs typeface="Times New Roman"/>
              </a:rPr>
              <a:t>*</a:t>
            </a:r>
            <a:endParaRPr lang="en-US" sz="3600" b="1" kern="10" dirty="0">
              <a:ln w="12700">
                <a:solidFill>
                  <a:srgbClr val="FF0000"/>
                </a:solidFill>
                <a:round/>
                <a:headEnd/>
                <a:tailEnd/>
              </a:ln>
              <a:solidFill>
                <a:srgbClr val="FFFF00">
                  <a:alpha val="98822"/>
                </a:srgbClr>
              </a:solidFill>
              <a:latin typeface="Times New Roman"/>
              <a:cs typeface="Times New Roman"/>
            </a:endParaRPr>
          </a:p>
        </p:txBody>
      </p:sp>
      <p:sp>
        <p:nvSpPr>
          <p:cNvPr id="343083" name="Oval 43"/>
          <p:cNvSpPr>
            <a:spLocks noChangeArrowheads="1"/>
          </p:cNvSpPr>
          <p:nvPr/>
        </p:nvSpPr>
        <p:spPr bwMode="auto">
          <a:xfrm>
            <a:off x="6184900" y="3732213"/>
            <a:ext cx="2362200" cy="2312987"/>
          </a:xfrm>
          <a:prstGeom prst="ellipse">
            <a:avLst/>
          </a:prstGeom>
          <a:gradFill rotWithShape="1">
            <a:gsLst>
              <a:gs pos="0">
                <a:srgbClr val="66FFCC"/>
              </a:gs>
              <a:gs pos="50000">
                <a:srgbClr val="FFFFFF"/>
              </a:gs>
              <a:gs pos="100000">
                <a:srgbClr val="66FFCC"/>
              </a:gs>
            </a:gsLst>
            <a:lin ang="5400000" scaled="1"/>
          </a:gradFill>
          <a:ln w="9525">
            <a:solidFill>
              <a:srgbClr val="000000"/>
            </a:solidFill>
            <a:round/>
            <a:headEnd/>
            <a:tailEnd/>
          </a:ln>
        </p:spPr>
        <p:txBody>
          <a:bodyPr/>
          <a:lstStyle/>
          <a:p>
            <a:endParaRPr lang="en-US" sz="2400">
              <a:latin typeface="Times New Roman" pitchFamily="18" charset="0"/>
              <a:cs typeface="Arial" charset="0"/>
            </a:endParaRPr>
          </a:p>
        </p:txBody>
      </p:sp>
      <p:sp>
        <p:nvSpPr>
          <p:cNvPr id="103468" name="Oval 44"/>
          <p:cNvSpPr>
            <a:spLocks noChangeArrowheads="1"/>
          </p:cNvSpPr>
          <p:nvPr/>
        </p:nvSpPr>
        <p:spPr bwMode="auto">
          <a:xfrm>
            <a:off x="6589713" y="4095750"/>
            <a:ext cx="1538287" cy="1524000"/>
          </a:xfrm>
          <a:prstGeom prst="ellipse">
            <a:avLst/>
          </a:prstGeom>
          <a:solidFill>
            <a:schemeClr val="bg1"/>
          </a:solidFill>
          <a:ln w="9525">
            <a:solidFill>
              <a:schemeClr val="tx1"/>
            </a:solidFill>
            <a:round/>
            <a:headEnd/>
            <a:tailEnd/>
          </a:ln>
        </p:spPr>
        <p:txBody>
          <a:bodyPr wrap="none" anchor="ctr"/>
          <a:lstStyle/>
          <a:p>
            <a:pPr algn="ctr"/>
            <a:endParaRPr lang="en-US" sz="2400">
              <a:latin typeface="Times New Roman" pitchFamily="18" charset="0"/>
              <a:cs typeface="Arial" charset="0"/>
            </a:endParaRPr>
          </a:p>
        </p:txBody>
      </p:sp>
      <p:sp>
        <p:nvSpPr>
          <p:cNvPr id="103469" name="Freeform 45"/>
          <p:cNvSpPr>
            <a:spLocks/>
          </p:cNvSpPr>
          <p:nvPr/>
        </p:nvSpPr>
        <p:spPr bwMode="auto">
          <a:xfrm>
            <a:off x="6818313" y="4349750"/>
            <a:ext cx="1123950" cy="104775"/>
          </a:xfrm>
          <a:custGeom>
            <a:avLst/>
            <a:gdLst>
              <a:gd name="T0" fmla="*/ 0 w 1440"/>
              <a:gd name="T1" fmla="*/ 0 h 128"/>
              <a:gd name="T2" fmla="*/ 162 w 1440"/>
              <a:gd name="T3" fmla="*/ 44 h 128"/>
              <a:gd name="T4" fmla="*/ 408 w 1440"/>
              <a:gd name="T5" fmla="*/ 95 h 128"/>
              <a:gd name="T6" fmla="*/ 687 w 1440"/>
              <a:gd name="T7" fmla="*/ 128 h 128"/>
              <a:gd name="T8" fmla="*/ 975 w 1440"/>
              <a:gd name="T9" fmla="*/ 103 h 128"/>
              <a:gd name="T10" fmla="*/ 1204 w 1440"/>
              <a:gd name="T11" fmla="*/ 61 h 128"/>
              <a:gd name="T12" fmla="*/ 1440 w 1440"/>
              <a:gd name="T13" fmla="*/ 1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p:spPr>
        <p:txBody>
          <a:bodyPr/>
          <a:lstStyle/>
          <a:p>
            <a:pPr eaLnBrk="0" hangingPunct="0"/>
            <a:endParaRPr lang="en-US" sz="1800">
              <a:latin typeface="Tahoma" pitchFamily="34" charset="0"/>
              <a:cs typeface="Arial" charset="0"/>
            </a:endParaRPr>
          </a:p>
        </p:txBody>
      </p:sp>
      <p:sp>
        <p:nvSpPr>
          <p:cNvPr id="103470" name="Freeform 46"/>
          <p:cNvSpPr>
            <a:spLocks/>
          </p:cNvSpPr>
          <p:nvPr/>
        </p:nvSpPr>
        <p:spPr bwMode="auto">
          <a:xfrm rot="10800000">
            <a:off x="6821488" y="5262563"/>
            <a:ext cx="1127125" cy="104775"/>
          </a:xfrm>
          <a:custGeom>
            <a:avLst/>
            <a:gdLst>
              <a:gd name="T0" fmla="*/ 0 w 1440"/>
              <a:gd name="T1" fmla="*/ 0 h 128"/>
              <a:gd name="T2" fmla="*/ 162 w 1440"/>
              <a:gd name="T3" fmla="*/ 44 h 128"/>
              <a:gd name="T4" fmla="*/ 408 w 1440"/>
              <a:gd name="T5" fmla="*/ 95 h 128"/>
              <a:gd name="T6" fmla="*/ 687 w 1440"/>
              <a:gd name="T7" fmla="*/ 128 h 128"/>
              <a:gd name="T8" fmla="*/ 975 w 1440"/>
              <a:gd name="T9" fmla="*/ 103 h 128"/>
              <a:gd name="T10" fmla="*/ 1204 w 1440"/>
              <a:gd name="T11" fmla="*/ 61 h 128"/>
              <a:gd name="T12" fmla="*/ 1440 w 1440"/>
              <a:gd name="T13" fmla="*/ 1 h 128"/>
              <a:gd name="T14" fmla="*/ 0 60000 65536"/>
              <a:gd name="T15" fmla="*/ 0 60000 65536"/>
              <a:gd name="T16" fmla="*/ 0 60000 65536"/>
              <a:gd name="T17" fmla="*/ 0 60000 65536"/>
              <a:gd name="T18" fmla="*/ 0 60000 65536"/>
              <a:gd name="T19" fmla="*/ 0 60000 65536"/>
              <a:gd name="T20" fmla="*/ 0 60000 65536"/>
              <a:gd name="T21" fmla="*/ 0 w 1440"/>
              <a:gd name="T22" fmla="*/ 0 h 128"/>
              <a:gd name="T23" fmla="*/ 1440 w 1440"/>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8">
                <a:moveTo>
                  <a:pt x="0" y="0"/>
                </a:moveTo>
                <a:lnTo>
                  <a:pt x="162" y="44"/>
                </a:lnTo>
                <a:lnTo>
                  <a:pt x="408" y="95"/>
                </a:lnTo>
                <a:lnTo>
                  <a:pt x="687" y="128"/>
                </a:lnTo>
                <a:lnTo>
                  <a:pt x="975" y="103"/>
                </a:lnTo>
                <a:lnTo>
                  <a:pt x="1204" y="61"/>
                </a:lnTo>
                <a:lnTo>
                  <a:pt x="1440" y="1"/>
                </a:lnTo>
              </a:path>
            </a:pathLst>
          </a:custGeom>
          <a:noFill/>
          <a:ln w="28575">
            <a:solidFill>
              <a:srgbClr val="009900"/>
            </a:solidFill>
            <a:round/>
            <a:headEnd/>
            <a:tailEnd/>
          </a:ln>
        </p:spPr>
        <p:txBody>
          <a:bodyPr/>
          <a:lstStyle/>
          <a:p>
            <a:pPr eaLnBrk="0" hangingPunct="0"/>
            <a:endParaRPr lang="en-US" sz="1800">
              <a:latin typeface="Tahoma" pitchFamily="34" charset="0"/>
              <a:cs typeface="Arial" charset="0"/>
            </a:endParaRPr>
          </a:p>
        </p:txBody>
      </p:sp>
      <p:sp>
        <p:nvSpPr>
          <p:cNvPr id="103471" name="Line 47"/>
          <p:cNvSpPr>
            <a:spLocks noChangeShapeType="1"/>
          </p:cNvSpPr>
          <p:nvPr/>
        </p:nvSpPr>
        <p:spPr bwMode="auto">
          <a:xfrm>
            <a:off x="6616700" y="4845050"/>
            <a:ext cx="1536700" cy="1588"/>
          </a:xfrm>
          <a:prstGeom prst="line">
            <a:avLst/>
          </a:prstGeom>
          <a:noFill/>
          <a:ln w="28575">
            <a:solidFill>
              <a:srgbClr val="009900"/>
            </a:solidFill>
            <a:round/>
            <a:headEnd/>
            <a:tailEnd/>
          </a:ln>
        </p:spPr>
        <p:txBody>
          <a:bodyPr/>
          <a:lstStyle/>
          <a:p>
            <a:endParaRPr lang="en-US"/>
          </a:p>
        </p:txBody>
      </p:sp>
      <p:sp>
        <p:nvSpPr>
          <p:cNvPr id="103472" name="Line 48"/>
          <p:cNvSpPr>
            <a:spLocks noChangeShapeType="1"/>
          </p:cNvSpPr>
          <p:nvPr/>
        </p:nvSpPr>
        <p:spPr bwMode="auto">
          <a:xfrm>
            <a:off x="7391400" y="4110038"/>
            <a:ext cx="1588" cy="1484312"/>
          </a:xfrm>
          <a:prstGeom prst="line">
            <a:avLst/>
          </a:prstGeom>
          <a:noFill/>
          <a:ln w="28575">
            <a:solidFill>
              <a:srgbClr val="009900"/>
            </a:solidFill>
            <a:round/>
            <a:headEnd/>
            <a:tailEnd/>
          </a:ln>
        </p:spPr>
        <p:txBody>
          <a:bodyPr/>
          <a:lstStyle/>
          <a:p>
            <a:endParaRPr lang="en-US"/>
          </a:p>
        </p:txBody>
      </p:sp>
      <p:pic>
        <p:nvPicPr>
          <p:cNvPr id="103473" name="Picture 49" descr="BOOKANI2"/>
          <p:cNvPicPr>
            <a:picLocks noChangeAspect="1" noChangeArrowheads="1" noCrop="1"/>
          </p:cNvPicPr>
          <p:nvPr/>
        </p:nvPicPr>
        <p:blipFill>
          <a:blip r:embed="rId14"/>
          <a:srcRect/>
          <a:stretch>
            <a:fillRect/>
          </a:stretch>
        </p:blipFill>
        <p:spPr bwMode="auto">
          <a:xfrm>
            <a:off x="7045325" y="4841875"/>
            <a:ext cx="708025" cy="673100"/>
          </a:xfrm>
          <a:prstGeom prst="rect">
            <a:avLst/>
          </a:prstGeom>
          <a:noFill/>
          <a:ln w="9525">
            <a:noFill/>
            <a:miter lim="800000"/>
            <a:headEnd/>
            <a:tailEnd/>
          </a:ln>
        </p:spPr>
      </p:pic>
      <p:pic>
        <p:nvPicPr>
          <p:cNvPr id="343090" name="Picture 50" descr="TORCH"/>
          <p:cNvPicPr>
            <a:picLocks noChangeAspect="1" noChangeArrowheads="1" noCrop="1"/>
          </p:cNvPicPr>
          <p:nvPr/>
        </p:nvPicPr>
        <p:blipFill>
          <a:blip r:embed="rId15"/>
          <a:srcRect/>
          <a:stretch>
            <a:fillRect/>
          </a:stretch>
        </p:blipFill>
        <p:spPr bwMode="auto">
          <a:xfrm>
            <a:off x="7199313" y="4171950"/>
            <a:ext cx="374650" cy="944563"/>
          </a:xfrm>
          <a:prstGeom prst="rect">
            <a:avLst/>
          </a:prstGeom>
          <a:noFill/>
          <a:ln w="9525">
            <a:noFill/>
            <a:miter lim="800000"/>
            <a:headEnd/>
            <a:tailEnd/>
          </a:ln>
        </p:spPr>
      </p:pic>
      <p:sp>
        <p:nvSpPr>
          <p:cNvPr id="343091" name="Text Box 51"/>
          <p:cNvSpPr txBox="1">
            <a:spLocks noChangeArrowheads="1"/>
          </p:cNvSpPr>
          <p:nvPr/>
        </p:nvSpPr>
        <p:spPr bwMode="auto">
          <a:xfrm>
            <a:off x="6965950" y="5673725"/>
            <a:ext cx="838200" cy="336550"/>
          </a:xfrm>
          <a:prstGeom prst="rect">
            <a:avLst/>
          </a:prstGeom>
          <a:noFill/>
          <a:ln w="9525">
            <a:noFill/>
            <a:miter lim="800000"/>
            <a:headEnd/>
            <a:tailEnd/>
          </a:ln>
        </p:spPr>
        <p:txBody>
          <a:bodyPr>
            <a:spAutoFit/>
          </a:bodyPr>
          <a:lstStyle/>
          <a:p>
            <a:pPr algn="ctr"/>
            <a:r>
              <a:rPr lang="en-US" sz="800" b="1" dirty="0">
                <a:solidFill>
                  <a:srgbClr val="0000FF"/>
                </a:solidFill>
                <a:latin typeface="Verdana" pitchFamily="34" charset="0"/>
                <a:cs typeface="Arial" charset="0"/>
              </a:rPr>
              <a:t>GD </a:t>
            </a:r>
          </a:p>
          <a:p>
            <a:pPr algn="ctr"/>
            <a:r>
              <a:rPr lang="en-US" sz="800" b="1" dirty="0" smtClean="0">
                <a:latin typeface="Times New Roman" pitchFamily="18" charset="0"/>
                <a:cs typeface="Arial" charset="0"/>
              </a:rPr>
              <a:t>S</a:t>
            </a:r>
            <a:r>
              <a:rPr lang="en-US" sz="800" b="1" dirty="0" smtClean="0">
                <a:latin typeface="Arial" charset="0"/>
                <a:cs typeface="Arial" charset="0"/>
              </a:rPr>
              <a:t>ƠN LA</a:t>
            </a:r>
            <a:endParaRPr lang="en-US" sz="800" b="1" dirty="0">
              <a:latin typeface="Arial" charset="0"/>
              <a:cs typeface="Arial" charset="0"/>
            </a:endParaRPr>
          </a:p>
        </p:txBody>
      </p:sp>
      <p:sp>
        <p:nvSpPr>
          <p:cNvPr id="343092" name="CurvedRibbon3"/>
          <p:cNvSpPr>
            <a:spLocks noEditPoints="1" noChangeArrowheads="1"/>
          </p:cNvSpPr>
          <p:nvPr/>
        </p:nvSpPr>
        <p:spPr bwMode="auto">
          <a:xfrm>
            <a:off x="6218238" y="3759200"/>
            <a:ext cx="2305050" cy="2276475"/>
          </a:xfrm>
          <a:custGeom>
            <a:avLst/>
            <a:gdLst>
              <a:gd name="T0" fmla="*/ 363899 w 21600"/>
              <a:gd name="T1" fmla="*/ 1755415 h 21600"/>
              <a:gd name="T2" fmla="*/ 1152525 w 21600"/>
              <a:gd name="T3" fmla="*/ 0 h 21600"/>
              <a:gd name="T4" fmla="*/ 1941151 w 21600"/>
              <a:gd name="T5" fmla="*/ 1755415 h 21600"/>
              <a:gd name="T6" fmla="*/ 1152525 w 21600"/>
              <a:gd name="T7" fmla="*/ 224697 h 21600"/>
              <a:gd name="T8" fmla="*/ 0 60000 65536"/>
              <a:gd name="T9" fmla="*/ 0 60000 65536"/>
              <a:gd name="T10" fmla="*/ 0 60000 65536"/>
              <a:gd name="T11" fmla="*/ 0 60000 65536"/>
              <a:gd name="T12" fmla="*/ 3163 w 21600"/>
              <a:gd name="T13" fmla="*/ 3163 h 21600"/>
              <a:gd name="T14" fmla="*/ 18437 w 21600"/>
              <a:gd name="T15" fmla="*/ 18437 h 21600"/>
            </a:gdLst>
            <a:ahLst/>
            <a:cxnLst>
              <a:cxn ang="T8">
                <a:pos x="T0" y="T1"/>
              </a:cxn>
              <a:cxn ang="T9">
                <a:pos x="T2" y="T3"/>
              </a:cxn>
              <a:cxn ang="T10">
                <a:pos x="T4" y="T5"/>
              </a:cxn>
              <a:cxn ang="T11">
                <a:pos x="T6" y="T7"/>
              </a:cxn>
            </a:cxnLst>
            <a:rect l="T12" t="T13" r="T14" b="T15"/>
            <a:pathLst>
              <a:path w="21600" h="21600" extrusionOk="0">
                <a:moveTo>
                  <a:pt x="7144" y="18321"/>
                </a:moveTo>
                <a:lnTo>
                  <a:pt x="3410" y="16656"/>
                </a:lnTo>
                <a:lnTo>
                  <a:pt x="6211" y="20239"/>
                </a:lnTo>
                <a:cubicBezTo>
                  <a:pt x="3343" y="18844"/>
                  <a:pt x="1264" y="16221"/>
                  <a:pt x="562" y="13109"/>
                </a:cubicBezTo>
                <a:lnTo>
                  <a:pt x="264" y="13177"/>
                </a:lnTo>
                <a:cubicBezTo>
                  <a:pt x="88" y="12396"/>
                  <a:pt x="0" y="11599"/>
                  <a:pt x="0" y="10800"/>
                </a:cubicBezTo>
                <a:cubicBezTo>
                  <a:pt x="0" y="4835"/>
                  <a:pt x="4835" y="0"/>
                  <a:pt x="10800" y="0"/>
                </a:cubicBezTo>
                <a:cubicBezTo>
                  <a:pt x="16764" y="0"/>
                  <a:pt x="21600" y="4835"/>
                  <a:pt x="21600" y="10800"/>
                </a:cubicBezTo>
                <a:cubicBezTo>
                  <a:pt x="21600" y="11599"/>
                  <a:pt x="21511" y="12396"/>
                  <a:pt x="21335" y="13177"/>
                </a:cubicBezTo>
                <a:lnTo>
                  <a:pt x="21037" y="13109"/>
                </a:lnTo>
                <a:cubicBezTo>
                  <a:pt x="20335" y="16221"/>
                  <a:pt x="18256" y="18844"/>
                  <a:pt x="15388" y="20239"/>
                </a:cubicBezTo>
                <a:lnTo>
                  <a:pt x="18190" y="16656"/>
                </a:lnTo>
                <a:lnTo>
                  <a:pt x="14456" y="18321"/>
                </a:lnTo>
                <a:cubicBezTo>
                  <a:pt x="17335" y="16921"/>
                  <a:pt x="19163" y="14001"/>
                  <a:pt x="19163" y="10800"/>
                </a:cubicBezTo>
                <a:cubicBezTo>
                  <a:pt x="19163" y="10168"/>
                  <a:pt x="19091" y="9539"/>
                  <a:pt x="18949" y="8924"/>
                </a:cubicBezTo>
                <a:lnTo>
                  <a:pt x="19247" y="8855"/>
                </a:lnTo>
                <a:cubicBezTo>
                  <a:pt x="18341" y="4920"/>
                  <a:pt x="14837" y="2132"/>
                  <a:pt x="10800" y="2132"/>
                </a:cubicBezTo>
                <a:cubicBezTo>
                  <a:pt x="6762" y="2131"/>
                  <a:pt x="3258" y="4920"/>
                  <a:pt x="2352" y="8855"/>
                </a:cubicBezTo>
                <a:lnTo>
                  <a:pt x="2650" y="8924"/>
                </a:lnTo>
                <a:cubicBezTo>
                  <a:pt x="2508" y="9539"/>
                  <a:pt x="2437" y="10168"/>
                  <a:pt x="2437" y="10799"/>
                </a:cubicBezTo>
                <a:cubicBezTo>
                  <a:pt x="2436" y="14001"/>
                  <a:pt x="4264" y="16921"/>
                  <a:pt x="7143" y="18321"/>
                </a:cubicBezTo>
                <a:close/>
              </a:path>
              <a:path w="21600" h="21600" fill="none" extrusionOk="0">
                <a:moveTo>
                  <a:pt x="562" y="13110"/>
                </a:moveTo>
                <a:lnTo>
                  <a:pt x="2344" y="12707"/>
                </a:lnTo>
                <a:cubicBezTo>
                  <a:pt x="2203" y="12081"/>
                  <a:pt x="2132" y="11441"/>
                  <a:pt x="2132" y="10800"/>
                </a:cubicBezTo>
                <a:cubicBezTo>
                  <a:pt x="2131" y="10145"/>
                  <a:pt x="2206" y="9493"/>
                  <a:pt x="2352" y="8855"/>
                </a:cubicBezTo>
              </a:path>
              <a:path w="21600" h="21600" fill="none" extrusionOk="0">
                <a:moveTo>
                  <a:pt x="2344" y="12708"/>
                </a:moveTo>
                <a:lnTo>
                  <a:pt x="2650" y="8924"/>
                </a:lnTo>
              </a:path>
              <a:path w="21600" h="21600" fill="none" extrusionOk="0">
                <a:moveTo>
                  <a:pt x="21038" y="13110"/>
                </a:moveTo>
                <a:lnTo>
                  <a:pt x="19255" y="12707"/>
                </a:lnTo>
                <a:cubicBezTo>
                  <a:pt x="19396" y="12081"/>
                  <a:pt x="19468" y="11441"/>
                  <a:pt x="19468" y="10800"/>
                </a:cubicBezTo>
                <a:cubicBezTo>
                  <a:pt x="19468" y="10145"/>
                  <a:pt x="19393" y="9493"/>
                  <a:pt x="19247" y="8855"/>
                </a:cubicBezTo>
              </a:path>
              <a:path w="21600" h="21600" fill="none" extrusionOk="0">
                <a:moveTo>
                  <a:pt x="19256" y="12708"/>
                </a:moveTo>
                <a:lnTo>
                  <a:pt x="18950" y="8924"/>
                </a:lnTo>
              </a:path>
            </a:pathLst>
          </a:custGeom>
          <a:gradFill rotWithShape="1">
            <a:gsLst>
              <a:gs pos="0">
                <a:srgbClr val="A603AB"/>
              </a:gs>
              <a:gs pos="10501">
                <a:srgbClr val="0819FB"/>
              </a:gs>
              <a:gs pos="17500">
                <a:srgbClr val="1A8D48"/>
              </a:gs>
              <a:gs pos="25999">
                <a:srgbClr val="FFFF00"/>
              </a:gs>
              <a:gs pos="36501">
                <a:srgbClr val="EE3F17"/>
              </a:gs>
              <a:gs pos="44000">
                <a:srgbClr val="E81766"/>
              </a:gs>
              <a:gs pos="50000">
                <a:srgbClr val="A603AB"/>
              </a:gs>
              <a:gs pos="56000">
                <a:srgbClr val="E81766"/>
              </a:gs>
              <a:gs pos="63499">
                <a:srgbClr val="EE3F17"/>
              </a:gs>
              <a:gs pos="74001">
                <a:srgbClr val="FFFF00"/>
              </a:gs>
              <a:gs pos="82500">
                <a:srgbClr val="1A8D48"/>
              </a:gs>
              <a:gs pos="89500">
                <a:srgbClr val="0819FB"/>
              </a:gs>
              <a:gs pos="100000">
                <a:srgbClr val="A603AB"/>
              </a:gs>
            </a:gsLst>
            <a:lin ang="5400000" scaled="1"/>
          </a:gradFill>
          <a:ln w="19050">
            <a:noFill/>
            <a:miter lim="800000"/>
            <a:headEnd/>
            <a:tailEnd/>
          </a:ln>
          <a:effectLst>
            <a:prstShdw prst="shdw17" dist="17961" dir="2700000">
              <a:srgbClr val="640267"/>
            </a:prstShdw>
          </a:effectLst>
        </p:spPr>
        <p:txBody>
          <a:bodyPr/>
          <a:lstStyle/>
          <a:p>
            <a:endParaRPr lang="en-US" sz="2400">
              <a:latin typeface="Times New Roman" pitchFamily="18" charset="0"/>
              <a:cs typeface="Arial" charset="0"/>
            </a:endParaRPr>
          </a:p>
        </p:txBody>
      </p:sp>
      <p:sp>
        <p:nvSpPr>
          <p:cNvPr id="103477" name="WordArt 53"/>
          <p:cNvSpPr>
            <a:spLocks noChangeArrowheads="1" noChangeShapeType="1" noTextEdit="1"/>
          </p:cNvSpPr>
          <p:nvPr/>
        </p:nvSpPr>
        <p:spPr bwMode="auto">
          <a:xfrm rot="-164926">
            <a:off x="6372225" y="3933825"/>
            <a:ext cx="1993900" cy="1970088"/>
          </a:xfrm>
          <a:prstGeom prst="rect">
            <a:avLst/>
          </a:prstGeom>
        </p:spPr>
        <p:txBody>
          <a:bodyPr spcFirstLastPara="1" wrap="none" fromWordArt="1">
            <a:prstTxWarp prst="textArchUp">
              <a:avLst>
                <a:gd name="adj" fmla="val 10050700"/>
              </a:avLst>
            </a:prstTxWarp>
          </a:bodyPr>
          <a:lstStyle/>
          <a:p>
            <a:pPr algn="ctr"/>
            <a:r>
              <a:rPr lang="en-US" sz="2400" b="1" kern="10" dirty="0">
                <a:ln w="9525">
                  <a:solidFill>
                    <a:srgbClr val="FF0000"/>
                  </a:solidFill>
                  <a:round/>
                  <a:headEnd/>
                  <a:tailEnd/>
                </a:ln>
                <a:solidFill>
                  <a:srgbClr val="00C200"/>
                </a:solidFill>
                <a:latin typeface="Times New Roman"/>
                <a:cs typeface="Times New Roman"/>
              </a:rPr>
              <a:t>* NĂM HỌC </a:t>
            </a:r>
            <a:r>
              <a:rPr lang="en-US" sz="2400" b="1" kern="10" dirty="0" smtClean="0">
                <a:ln w="9525">
                  <a:solidFill>
                    <a:srgbClr val="FF0000"/>
                  </a:solidFill>
                  <a:round/>
                  <a:headEnd/>
                  <a:tailEnd/>
                </a:ln>
                <a:solidFill>
                  <a:srgbClr val="00C200"/>
                </a:solidFill>
                <a:latin typeface="Times New Roman"/>
                <a:cs typeface="Times New Roman"/>
              </a:rPr>
              <a:t>2019-2020*</a:t>
            </a:r>
            <a:endParaRPr lang="en-US" sz="2400" b="1" kern="10" dirty="0">
              <a:ln w="9525">
                <a:solidFill>
                  <a:srgbClr val="FF0000"/>
                </a:solidFill>
                <a:round/>
                <a:headEnd/>
                <a:tailEnd/>
              </a:ln>
              <a:solidFill>
                <a:srgbClr val="00C200"/>
              </a:solidFill>
              <a:latin typeface="Times New Roman"/>
              <a:cs typeface="Times New Roman"/>
            </a:endParaRPr>
          </a:p>
        </p:txBody>
      </p:sp>
      <p:sp>
        <p:nvSpPr>
          <p:cNvPr id="343094" name="Rectangle 54"/>
          <p:cNvSpPr>
            <a:spLocks noChangeArrowheads="1"/>
          </p:cNvSpPr>
          <p:nvPr/>
        </p:nvSpPr>
        <p:spPr bwMode="auto">
          <a:xfrm>
            <a:off x="0" y="6019800"/>
            <a:ext cx="9144000" cy="838200"/>
          </a:xfrm>
          <a:prstGeom prst="rect">
            <a:avLst/>
          </a:prstGeom>
          <a:gradFill rotWithShape="1">
            <a:gsLst>
              <a:gs pos="0">
                <a:srgbClr val="FF0066"/>
              </a:gs>
              <a:gs pos="100000">
                <a:srgbClr val="0000FF"/>
              </a:gs>
            </a:gsLst>
            <a:path path="shape">
              <a:fillToRect l="50000" t="50000" r="50000" b="50000"/>
            </a:path>
          </a:gradFill>
          <a:ln w="9525">
            <a:solidFill>
              <a:schemeClr val="tx1"/>
            </a:solidFill>
            <a:miter lim="800000"/>
            <a:headEnd/>
            <a:tailEnd/>
          </a:ln>
        </p:spPr>
        <p:txBody>
          <a:bodyPr wrap="none" anchor="ctr"/>
          <a:lstStyle/>
          <a:p>
            <a:pPr algn="ctr"/>
            <a:endParaRPr lang="en-US" sz="4000" b="1" i="1">
              <a:latin typeface="Times New Roman" pitchFamily="18" charset="0"/>
              <a:cs typeface="Arial" charset="0"/>
            </a:endParaRPr>
          </a:p>
        </p:txBody>
      </p:sp>
      <p:pic>
        <p:nvPicPr>
          <p:cNvPr id="103479" name="Picture 55" descr="dandilionbutterfly"/>
          <p:cNvPicPr>
            <a:picLocks noChangeAspect="1" noChangeArrowheads="1" noCrop="1"/>
          </p:cNvPicPr>
          <p:nvPr/>
        </p:nvPicPr>
        <p:blipFill>
          <a:blip r:embed="rId16"/>
          <a:srcRect/>
          <a:stretch>
            <a:fillRect/>
          </a:stretch>
        </p:blipFill>
        <p:spPr bwMode="auto">
          <a:xfrm>
            <a:off x="8210550" y="6096000"/>
            <a:ext cx="855663" cy="723900"/>
          </a:xfrm>
          <a:prstGeom prst="rect">
            <a:avLst/>
          </a:prstGeom>
          <a:noFill/>
          <a:ln w="9525">
            <a:noFill/>
            <a:miter lim="800000"/>
            <a:headEnd/>
            <a:tailEnd/>
          </a:ln>
        </p:spPr>
      </p:pic>
      <p:sp>
        <p:nvSpPr>
          <p:cNvPr id="103480" name="AutoShape 56">
            <a:hlinkClick r:id="rId8" action="ppaction://hlinkfile" highlightClick="1"/>
          </p:cNvPr>
          <p:cNvSpPr>
            <a:spLocks noChangeArrowheads="1"/>
          </p:cNvSpPr>
          <p:nvPr/>
        </p:nvSpPr>
        <p:spPr bwMode="auto">
          <a:xfrm>
            <a:off x="6350" y="6076950"/>
            <a:ext cx="819150" cy="762000"/>
          </a:xfrm>
          <a:prstGeom prst="actionButtonSound">
            <a:avLst/>
          </a:prstGeom>
          <a:solidFill>
            <a:schemeClr val="accent1"/>
          </a:solidFill>
          <a:ln w="9525">
            <a:noFill/>
            <a:miter lim="800000"/>
            <a:headEnd/>
            <a:tailEnd/>
          </a:ln>
        </p:spPr>
        <p:txBody>
          <a:bodyPr wrap="none" anchor="ctr"/>
          <a:lstStyle/>
          <a:p>
            <a:pPr eaLnBrk="0" hangingPunct="0"/>
            <a:endParaRPr lang="en-US" sz="1800">
              <a:latin typeface="Tahoma" pitchFamily="34" charset="0"/>
              <a:cs typeface="Arial" charset="0"/>
            </a:endParaRPr>
          </a:p>
        </p:txBody>
      </p:sp>
      <p:pic>
        <p:nvPicPr>
          <p:cNvPr id="343097" name="Picture 57">
            <a:hlinkClick r:id="" action="ppaction://media"/>
          </p:cNvPr>
          <p:cNvPicPr>
            <a:picLocks noRot="1" noChangeAspect="1" noChangeArrowheads="1"/>
          </p:cNvPicPr>
          <p:nvPr>
            <a:wavAudioFile r:embed="rId2" name="TOUR_AAA.WAV"/>
          </p:nvPr>
        </p:nvPicPr>
        <p:blipFill>
          <a:blip r:embed="rId17"/>
          <a:srcRect/>
          <a:stretch>
            <a:fillRect/>
          </a:stretch>
        </p:blipFill>
        <p:spPr bwMode="auto">
          <a:xfrm>
            <a:off x="1054100" y="6324600"/>
            <a:ext cx="280988" cy="304800"/>
          </a:xfrm>
          <a:prstGeom prst="rect">
            <a:avLst/>
          </a:prstGeom>
          <a:noFill/>
          <a:ln w="9525">
            <a:noFill/>
            <a:miter lim="800000"/>
            <a:headEnd/>
            <a:tailEnd/>
          </a:ln>
        </p:spPr>
      </p:pic>
      <p:pic>
        <p:nvPicPr>
          <p:cNvPr id="343098" name="wmpaud1.wav">
            <a:hlinkClick r:id="" action="ppaction://media"/>
          </p:cNvPr>
          <p:cNvPicPr>
            <a:picLocks noRot="1" noChangeAspect="1" noChangeArrowheads="1"/>
          </p:cNvPicPr>
          <p:nvPr>
            <a:audioFile r:link="rId3"/>
          </p:nvPr>
        </p:nvPicPr>
        <p:blipFill>
          <a:blip r:embed="rId17"/>
          <a:srcRect/>
          <a:stretch>
            <a:fillRect/>
          </a:stretch>
        </p:blipFill>
        <p:spPr bwMode="auto">
          <a:xfrm>
            <a:off x="7599363" y="6324600"/>
            <a:ext cx="304800" cy="304800"/>
          </a:xfrm>
          <a:prstGeom prst="rect">
            <a:avLst/>
          </a:prstGeom>
          <a:noFill/>
          <a:ln w="9525">
            <a:noFill/>
            <a:miter lim="800000"/>
            <a:headEnd/>
            <a:tailEnd/>
          </a:ln>
        </p:spPr>
      </p:pic>
      <p:sp>
        <p:nvSpPr>
          <p:cNvPr id="343099" name="WordArt 59" descr="Green marble"/>
          <p:cNvSpPr>
            <a:spLocks noChangeArrowheads="1" noChangeShapeType="1" noTextEdit="1"/>
          </p:cNvSpPr>
          <p:nvPr/>
        </p:nvSpPr>
        <p:spPr bwMode="auto">
          <a:xfrm>
            <a:off x="457200" y="1219200"/>
            <a:ext cx="5345113" cy="971550"/>
          </a:xfrm>
          <a:prstGeom prst="rect">
            <a:avLst/>
          </a:prstGeom>
        </p:spPr>
        <p:txBody>
          <a:bodyPr wrap="none" fromWordArt="1">
            <a:prstTxWarp prst="textPlain">
              <a:avLst>
                <a:gd name="adj" fmla="val 50000"/>
              </a:avLst>
            </a:prstTxWarp>
          </a:bodyPr>
          <a:lstStyle/>
          <a:p>
            <a:pPr algn="ctr"/>
            <a:r>
              <a:rPr lang="en-US" sz="3600" b="1" kern="10">
                <a:ln w="9525">
                  <a:solidFill>
                    <a:srgbClr val="FFFF00"/>
                  </a:solidFill>
                  <a:round/>
                  <a:headEnd/>
                  <a:tailEnd/>
                </a:ln>
                <a:blipFill dpi="0" rotWithShape="0">
                  <a:blip r:embed="rId18"/>
                  <a:srcRect/>
                  <a:tile tx="0" ty="0" sx="100000" sy="100000" flip="none" algn="tl"/>
                </a:blipFill>
                <a:effectLst>
                  <a:outerShdw dist="563972" dir="14049741" sx="125000" sy="125000" algn="tl" rotWithShape="0">
                    <a:srgbClr val="C7DFD3">
                      <a:alpha val="79999"/>
                    </a:srgbClr>
                  </a:outerShdw>
                </a:effectLst>
                <a:latin typeface="Times New Roman"/>
                <a:cs typeface="Times New Roman"/>
              </a:rPr>
              <a:t>BÀI GIẢNG</a:t>
            </a:r>
          </a:p>
        </p:txBody>
      </p:sp>
      <p:pic>
        <p:nvPicPr>
          <p:cNvPr id="343100" name="Picture 60" descr="Firewrk5"/>
          <p:cNvPicPr>
            <a:picLocks noChangeAspect="1" noChangeArrowheads="1"/>
          </p:cNvPicPr>
          <p:nvPr/>
        </p:nvPicPr>
        <p:blipFill>
          <a:blip r:embed="rId19"/>
          <a:srcRect/>
          <a:stretch>
            <a:fillRect/>
          </a:stretch>
        </p:blipFill>
        <p:spPr bwMode="auto">
          <a:xfrm>
            <a:off x="333375" y="2133600"/>
            <a:ext cx="1495425" cy="1524000"/>
          </a:xfrm>
          <a:prstGeom prst="rect">
            <a:avLst/>
          </a:prstGeom>
          <a:noFill/>
          <a:ln w="9525">
            <a:noFill/>
            <a:miter lim="800000"/>
            <a:headEnd/>
            <a:tailEnd/>
          </a:ln>
        </p:spPr>
      </p:pic>
      <p:sp>
        <p:nvSpPr>
          <p:cNvPr id="343101" name="WordArt 61"/>
          <p:cNvSpPr>
            <a:spLocks noChangeArrowheads="1" noChangeShapeType="1" noTextEdit="1"/>
          </p:cNvSpPr>
          <p:nvPr/>
        </p:nvSpPr>
        <p:spPr bwMode="auto">
          <a:xfrm>
            <a:off x="304800" y="6248400"/>
            <a:ext cx="8534400" cy="609600"/>
          </a:xfrm>
          <a:prstGeom prst="rect">
            <a:avLst/>
          </a:prstGeom>
        </p:spPr>
        <p:txBody>
          <a:bodyPr wrap="none" fromWordArt="1">
            <a:prstTxWarp prst="textPlain">
              <a:avLst>
                <a:gd name="adj" fmla="val 50000"/>
              </a:avLst>
            </a:prstTxWarp>
          </a:bodyPr>
          <a:lstStyle/>
          <a:p>
            <a:pPr algn="ctr"/>
            <a:r>
              <a:rPr lang="en-US" sz="3600" b="1" i="1" kern="10" dirty="0" err="1">
                <a:ln w="9525">
                  <a:solidFill>
                    <a:srgbClr val="0000FF"/>
                  </a:solidFill>
                  <a:round/>
                  <a:headEnd/>
                  <a:tailEnd/>
                </a:ln>
                <a:solidFill>
                  <a:srgbClr val="FFFFFF"/>
                </a:solidFill>
                <a:latin typeface="Times New Roman"/>
                <a:cs typeface="Times New Roman"/>
              </a:rPr>
              <a:t>Các</a:t>
            </a:r>
            <a:r>
              <a:rPr lang="en-US" sz="3600" b="1" i="1" kern="10" dirty="0">
                <a:ln w="9525">
                  <a:solidFill>
                    <a:srgbClr val="0000FF"/>
                  </a:solidFill>
                  <a:round/>
                  <a:headEnd/>
                  <a:tailEnd/>
                </a:ln>
                <a:solidFill>
                  <a:srgbClr val="FFFFFF"/>
                </a:solidFill>
                <a:latin typeface="Times New Roman"/>
                <a:cs typeface="Times New Roman"/>
              </a:rPr>
              <a:t> </a:t>
            </a:r>
            <a:r>
              <a:rPr lang="en-US" sz="3600" b="1" i="1" kern="10" dirty="0" err="1">
                <a:ln w="9525">
                  <a:solidFill>
                    <a:srgbClr val="0000FF"/>
                  </a:solidFill>
                  <a:round/>
                  <a:headEnd/>
                  <a:tailEnd/>
                </a:ln>
                <a:solidFill>
                  <a:srgbClr val="FFFFFF"/>
                </a:solidFill>
                <a:latin typeface="Times New Roman"/>
                <a:cs typeface="Times New Roman"/>
              </a:rPr>
              <a:t>em</a:t>
            </a:r>
            <a:r>
              <a:rPr lang="en-US" sz="3600" b="1" i="1" kern="10" dirty="0">
                <a:ln w="9525">
                  <a:solidFill>
                    <a:srgbClr val="0000FF"/>
                  </a:solidFill>
                  <a:round/>
                  <a:headEnd/>
                  <a:tailEnd/>
                </a:ln>
                <a:solidFill>
                  <a:srgbClr val="FFFFFF"/>
                </a:solidFill>
                <a:latin typeface="Times New Roman"/>
                <a:cs typeface="Times New Roman"/>
              </a:rPr>
              <a:t> </a:t>
            </a:r>
            <a:r>
              <a:rPr lang="en-US" sz="3600" b="1" i="1" kern="10" dirty="0" err="1">
                <a:ln w="9525">
                  <a:solidFill>
                    <a:srgbClr val="0000FF"/>
                  </a:solidFill>
                  <a:round/>
                  <a:headEnd/>
                  <a:tailEnd/>
                </a:ln>
                <a:solidFill>
                  <a:srgbClr val="FFFFFF"/>
                </a:solidFill>
                <a:latin typeface="Times New Roman"/>
                <a:cs typeface="Times New Roman"/>
              </a:rPr>
              <a:t>hãy</a:t>
            </a:r>
            <a:r>
              <a:rPr lang="en-US" sz="3600" b="1" i="1" kern="10" dirty="0">
                <a:ln w="9525">
                  <a:solidFill>
                    <a:srgbClr val="0000FF"/>
                  </a:solidFill>
                  <a:round/>
                  <a:headEnd/>
                  <a:tailEnd/>
                </a:ln>
                <a:solidFill>
                  <a:srgbClr val="FFFFFF"/>
                </a:solidFill>
                <a:latin typeface="Times New Roman"/>
                <a:cs typeface="Times New Roman"/>
              </a:rPr>
              <a:t> </a:t>
            </a:r>
            <a:r>
              <a:rPr lang="en-US" sz="3600" b="1" i="1" kern="10" dirty="0" err="1">
                <a:ln w="9525">
                  <a:solidFill>
                    <a:srgbClr val="0000FF"/>
                  </a:solidFill>
                  <a:round/>
                  <a:headEnd/>
                  <a:tailEnd/>
                </a:ln>
                <a:solidFill>
                  <a:srgbClr val="FFFFFF"/>
                </a:solidFill>
                <a:latin typeface="Times New Roman"/>
                <a:cs typeface="Times New Roman"/>
              </a:rPr>
              <a:t>cố</a:t>
            </a:r>
            <a:r>
              <a:rPr lang="en-US" sz="3600" b="1" i="1" kern="10" dirty="0">
                <a:ln w="9525">
                  <a:solidFill>
                    <a:srgbClr val="0000FF"/>
                  </a:solidFill>
                  <a:round/>
                  <a:headEnd/>
                  <a:tailEnd/>
                </a:ln>
                <a:solidFill>
                  <a:srgbClr val="FFFFFF"/>
                </a:solidFill>
                <a:latin typeface="Times New Roman"/>
                <a:cs typeface="Times New Roman"/>
              </a:rPr>
              <a:t> </a:t>
            </a:r>
            <a:r>
              <a:rPr lang="en-US" sz="3600" b="1" i="1" kern="10" dirty="0" err="1">
                <a:ln w="9525">
                  <a:solidFill>
                    <a:srgbClr val="0000FF"/>
                  </a:solidFill>
                  <a:round/>
                  <a:headEnd/>
                  <a:tailEnd/>
                </a:ln>
                <a:solidFill>
                  <a:srgbClr val="FFFFFF"/>
                </a:solidFill>
                <a:latin typeface="Times New Roman"/>
                <a:cs typeface="Times New Roman"/>
              </a:rPr>
              <a:t>gắng</a:t>
            </a:r>
            <a:r>
              <a:rPr lang="en-US" sz="3600" b="1" i="1" kern="10" dirty="0">
                <a:ln w="9525">
                  <a:solidFill>
                    <a:srgbClr val="0000FF"/>
                  </a:solidFill>
                  <a:round/>
                  <a:headEnd/>
                  <a:tailEnd/>
                </a:ln>
                <a:solidFill>
                  <a:srgbClr val="FFFFFF"/>
                </a:solidFill>
                <a:latin typeface="Times New Roman"/>
                <a:cs typeface="Times New Roman"/>
              </a:rPr>
              <a:t> </a:t>
            </a:r>
            <a:r>
              <a:rPr lang="en-US" sz="3600" b="1" i="1" kern="10" dirty="0" err="1">
                <a:ln w="9525">
                  <a:solidFill>
                    <a:srgbClr val="0000FF"/>
                  </a:solidFill>
                  <a:round/>
                  <a:headEnd/>
                  <a:tailEnd/>
                </a:ln>
                <a:solidFill>
                  <a:srgbClr val="FFFFFF"/>
                </a:solidFill>
                <a:latin typeface="Times New Roman"/>
                <a:cs typeface="Times New Roman"/>
              </a:rPr>
              <a:t>học</a:t>
            </a:r>
            <a:r>
              <a:rPr lang="en-US" sz="3600" b="1" i="1" kern="10" dirty="0">
                <a:ln w="9525">
                  <a:solidFill>
                    <a:srgbClr val="0000FF"/>
                  </a:solidFill>
                  <a:round/>
                  <a:headEnd/>
                  <a:tailEnd/>
                </a:ln>
                <a:solidFill>
                  <a:srgbClr val="FFFFFF"/>
                </a:solidFill>
                <a:latin typeface="Times New Roman"/>
                <a:cs typeface="Times New Roman"/>
              </a:rPr>
              <a:t> </a:t>
            </a:r>
            <a:r>
              <a:rPr lang="en-US" sz="3600" b="1" i="1" kern="10" dirty="0" err="1">
                <a:ln w="9525">
                  <a:solidFill>
                    <a:srgbClr val="0000FF"/>
                  </a:solidFill>
                  <a:round/>
                  <a:headEnd/>
                  <a:tailEnd/>
                </a:ln>
                <a:solidFill>
                  <a:srgbClr val="FFFFFF"/>
                </a:solidFill>
                <a:latin typeface="Times New Roman"/>
                <a:cs typeface="Times New Roman"/>
              </a:rPr>
              <a:t>thật</a:t>
            </a:r>
            <a:r>
              <a:rPr lang="en-US" sz="3600" b="1" i="1" kern="10" dirty="0">
                <a:ln w="9525">
                  <a:solidFill>
                    <a:srgbClr val="0000FF"/>
                  </a:solidFill>
                  <a:round/>
                  <a:headEnd/>
                  <a:tailEnd/>
                </a:ln>
                <a:solidFill>
                  <a:srgbClr val="FFFFFF"/>
                </a:solidFill>
                <a:latin typeface="Times New Roman"/>
                <a:cs typeface="Times New Roman"/>
              </a:rPr>
              <a:t> </a:t>
            </a:r>
            <a:r>
              <a:rPr lang="en-US" sz="3600" b="1" i="1" kern="10" dirty="0" err="1">
                <a:ln w="9525">
                  <a:solidFill>
                    <a:srgbClr val="0000FF"/>
                  </a:solidFill>
                  <a:round/>
                  <a:headEnd/>
                  <a:tailEnd/>
                </a:ln>
                <a:solidFill>
                  <a:srgbClr val="FFFFFF"/>
                </a:solidFill>
                <a:latin typeface="Times New Roman"/>
                <a:cs typeface="Times New Roman"/>
              </a:rPr>
              <a:t>tốt</a:t>
            </a:r>
            <a:endParaRPr lang="en-US" sz="3600" b="1" i="1" kern="10" dirty="0">
              <a:ln w="9525">
                <a:solidFill>
                  <a:srgbClr val="0000FF"/>
                </a:solidFill>
                <a:round/>
                <a:headEnd/>
                <a:tailEnd/>
              </a:ln>
              <a:solidFill>
                <a:srgbClr val="FFFFFF"/>
              </a:solidFill>
              <a:latin typeface="Times New Roman"/>
              <a:cs typeface="Times New Roman"/>
            </a:endParaRPr>
          </a:p>
        </p:txBody>
      </p:sp>
      <p:pic>
        <p:nvPicPr>
          <p:cNvPr id="103486" name="Picture 62" descr="Frames PPT 014"/>
          <p:cNvPicPr>
            <a:picLocks noChangeAspect="1" noChangeArrowheads="1"/>
          </p:cNvPicPr>
          <p:nvPr/>
        </p:nvPicPr>
        <p:blipFill>
          <a:blip r:embed="rId20"/>
          <a:srcRect/>
          <a:stretch>
            <a:fillRect/>
          </a:stretch>
        </p:blipFill>
        <p:spPr bwMode="auto">
          <a:xfrm>
            <a:off x="0" y="304800"/>
            <a:ext cx="9144000" cy="6781800"/>
          </a:xfrm>
          <a:prstGeom prst="rect">
            <a:avLst/>
          </a:prstGeom>
          <a:noFill/>
          <a:ln w="9525">
            <a:solidFill>
              <a:srgbClr val="FFFF00"/>
            </a:solidFill>
            <a:miter lim="800000"/>
            <a:headEnd/>
            <a:tailEnd/>
          </a:ln>
        </p:spPr>
      </p:pic>
      <p:pic>
        <p:nvPicPr>
          <p:cNvPr id="103487" name="Picture 63" descr="BAR"/>
          <p:cNvPicPr preferRelativeResize="0">
            <a:picLocks noChangeAspect="1" noChangeArrowheads="1"/>
          </p:cNvPicPr>
          <p:nvPr/>
        </p:nvPicPr>
        <p:blipFill>
          <a:blip r:embed="rId21"/>
          <a:srcRect/>
          <a:stretch>
            <a:fillRect/>
          </a:stretch>
        </p:blipFill>
        <p:spPr bwMode="auto">
          <a:xfrm flipV="1">
            <a:off x="-19050" y="617538"/>
            <a:ext cx="9163050" cy="127000"/>
          </a:xfrm>
          <a:prstGeom prst="rect">
            <a:avLst/>
          </a:prstGeom>
          <a:noFill/>
          <a:ln w="9525">
            <a:noFill/>
            <a:miter lim="800000"/>
            <a:headEnd/>
            <a:tailEnd/>
          </a:ln>
        </p:spPr>
      </p:pic>
      <p:pic>
        <p:nvPicPr>
          <p:cNvPr id="103488" name="Picture 64" descr="atom1"/>
          <p:cNvPicPr>
            <a:picLocks noChangeAspect="1" noChangeArrowheads="1" noCrop="1"/>
          </p:cNvPicPr>
          <p:nvPr/>
        </p:nvPicPr>
        <p:blipFill>
          <a:blip r:embed="rId22"/>
          <a:srcRect/>
          <a:stretch>
            <a:fillRect/>
          </a:stretch>
        </p:blipFill>
        <p:spPr bwMode="auto">
          <a:xfrm>
            <a:off x="7239000" y="1219200"/>
            <a:ext cx="1524000" cy="1219200"/>
          </a:xfrm>
          <a:prstGeom prst="rect">
            <a:avLst/>
          </a:prstGeom>
          <a:noFill/>
          <a:ln w="9525">
            <a:noFill/>
            <a:miter lim="800000"/>
            <a:headEnd/>
            <a:tailEnd/>
          </a:ln>
        </p:spPr>
      </p:pic>
      <p:sp>
        <p:nvSpPr>
          <p:cNvPr id="3078" name="Rectangle 10"/>
          <p:cNvSpPr>
            <a:spLocks noChangeArrowheads="1"/>
          </p:cNvSpPr>
          <p:nvPr/>
        </p:nvSpPr>
        <p:spPr bwMode="auto">
          <a:xfrm>
            <a:off x="0" y="0"/>
            <a:ext cx="9144000" cy="6859588"/>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p:spPr>
        <p:txBody>
          <a:bodyPr wrap="none" anchor="ctr"/>
          <a:lstStyle/>
          <a:p>
            <a:pPr eaLnBrk="0" hangingPunct="0">
              <a:defRPr/>
            </a:pPr>
            <a:endParaRPr lang="en-US" sz="2200">
              <a:effectLst>
                <a:outerShdw blurRad="38100" dist="38100" dir="2700000" algn="tl">
                  <a:srgbClr val="000000">
                    <a:alpha val="43137"/>
                  </a:srgbClr>
                </a:outerShdw>
              </a:effectLst>
              <a:latin typeface="Arial" pitchFamily="34" charset="0"/>
            </a:endParaRPr>
          </a:p>
        </p:txBody>
      </p:sp>
      <p:pic>
        <p:nvPicPr>
          <p:cNvPr id="103490" name="Picture 66" descr="hoa van trang tri"/>
          <p:cNvPicPr>
            <a:picLocks noChangeAspect="1" noChangeArrowheads="1"/>
          </p:cNvPicPr>
          <p:nvPr/>
        </p:nvPicPr>
        <p:blipFill>
          <a:blip r:embed="rId23"/>
          <a:srcRect/>
          <a:stretch>
            <a:fillRect/>
          </a:stretch>
        </p:blipFill>
        <p:spPr bwMode="auto">
          <a:xfrm>
            <a:off x="7772400" y="152400"/>
            <a:ext cx="1368425" cy="447675"/>
          </a:xfrm>
          <a:prstGeom prst="rect">
            <a:avLst/>
          </a:prstGeom>
          <a:noFill/>
          <a:ln w="9525">
            <a:noFill/>
            <a:miter lim="800000"/>
            <a:headEnd/>
            <a:tailEnd/>
          </a:ln>
        </p:spPr>
      </p:pic>
      <p:pic>
        <p:nvPicPr>
          <p:cNvPr id="343107" name="Picture 67" descr="_DK8_1LA"/>
          <p:cNvPicPr>
            <a:picLocks noChangeAspect="1" noChangeArrowheads="1" noCrop="1"/>
          </p:cNvPicPr>
          <p:nvPr/>
        </p:nvPicPr>
        <p:blipFill>
          <a:blip r:embed="rId24"/>
          <a:srcRect/>
          <a:stretch>
            <a:fillRect/>
          </a:stretch>
        </p:blipFill>
        <p:spPr bwMode="auto">
          <a:xfrm>
            <a:off x="0" y="6172200"/>
            <a:ext cx="914400" cy="685800"/>
          </a:xfrm>
          <a:prstGeom prst="rect">
            <a:avLst/>
          </a:prstGeom>
          <a:noFill/>
          <a:ln w="9525">
            <a:noFill/>
            <a:miter lim="800000"/>
            <a:headEnd/>
            <a:tailEnd/>
          </a:ln>
        </p:spPr>
      </p:pic>
      <p:pic>
        <p:nvPicPr>
          <p:cNvPr id="343108" name="Picture 68" descr="Firewrk5"/>
          <p:cNvPicPr>
            <a:picLocks noChangeAspect="1" noChangeArrowheads="1"/>
          </p:cNvPicPr>
          <p:nvPr/>
        </p:nvPicPr>
        <p:blipFill>
          <a:blip r:embed="rId25"/>
          <a:srcRect/>
          <a:stretch>
            <a:fillRect/>
          </a:stretch>
        </p:blipFill>
        <p:spPr bwMode="auto">
          <a:xfrm>
            <a:off x="6659563" y="4149725"/>
            <a:ext cx="1495425" cy="1524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10000" fill="hold" grpId="0" nodeType="afterEffect">
                                  <p:stCondLst>
                                    <p:cond delay="0"/>
                                  </p:stCondLst>
                                  <p:childTnLst>
                                    <p:set>
                                      <p:cBhvr>
                                        <p:cTn id="6" dur="1" fill="hold">
                                          <p:stCondLst>
                                            <p:cond delay="0"/>
                                          </p:stCondLst>
                                        </p:cTn>
                                        <p:tgtEl>
                                          <p:spTgt spid="343101"/>
                                        </p:tgtEl>
                                        <p:attrNameLst>
                                          <p:attrName>style.visibility</p:attrName>
                                        </p:attrNameLst>
                                      </p:cBhvr>
                                      <p:to>
                                        <p:strVal val="visible"/>
                                      </p:to>
                                    </p:set>
                                    <p:anim calcmode="lin" valueType="num">
                                      <p:cBhvr additive="base">
                                        <p:cTn id="7" dur="8000" fill="hold"/>
                                        <p:tgtEl>
                                          <p:spTgt spid="343101"/>
                                        </p:tgtEl>
                                        <p:attrNameLst>
                                          <p:attrName>ppt_x</p:attrName>
                                        </p:attrNameLst>
                                      </p:cBhvr>
                                      <p:tavLst>
                                        <p:tav tm="0">
                                          <p:val>
                                            <p:strVal val="1+#ppt_w/2"/>
                                          </p:val>
                                        </p:tav>
                                        <p:tav tm="100000">
                                          <p:val>
                                            <p:strVal val="#ppt_x"/>
                                          </p:val>
                                        </p:tav>
                                      </p:tavLst>
                                    </p:anim>
                                    <p:anim calcmode="lin" valueType="num">
                                      <p:cBhvr additive="base">
                                        <p:cTn id="8" dur="8000" fill="hold"/>
                                        <p:tgtEl>
                                          <p:spTgt spid="343101"/>
                                        </p:tgtEl>
                                        <p:attrNameLst>
                                          <p:attrName>ppt_y</p:attrName>
                                        </p:attrNameLst>
                                      </p:cBhvr>
                                      <p:tavLst>
                                        <p:tav tm="0">
                                          <p:val>
                                            <p:strVal val="#ppt_y"/>
                                          </p:val>
                                        </p:tav>
                                        <p:tav tm="100000">
                                          <p:val>
                                            <p:strVal val="#ppt_y"/>
                                          </p:val>
                                        </p:tav>
                                      </p:tavLst>
                                    </p:anim>
                                  </p:childTnLst>
                                </p:cTn>
                              </p:par>
                              <p:par>
                                <p:cTn id="9" presetID="8" presetClass="emph" presetSubtype="0" repeatCount="indefinite" fill="hold" nodeType="withEffect">
                                  <p:stCondLst>
                                    <p:cond delay="0"/>
                                  </p:stCondLst>
                                  <p:childTnLst>
                                    <p:animRot by="21600000">
                                      <p:cBhvr>
                                        <p:cTn id="10" dur="5000" fill="hold"/>
                                        <p:tgtEl>
                                          <p:spTgt spid="4"/>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5000" fill="hold"/>
                                        <p:tgtEl>
                                          <p:spTgt spid="7"/>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5000" fill="hold"/>
                                        <p:tgtEl>
                                          <p:spTgt spid="5"/>
                                        </p:tgtEl>
                                        <p:attrNameLst>
                                          <p:attrName>r</p:attrName>
                                        </p:attrNameLst>
                                      </p:cBhvr>
                                    </p:animRot>
                                  </p:childTnLst>
                                </p:cTn>
                              </p:par>
                              <p:par>
                                <p:cTn id="15" presetID="64" presetClass="path" presetSubtype="0" repeatCount="indefinite" accel="50000" decel="50000" autoRev="1" fill="hold" nodeType="withEffect">
                                  <p:stCondLst>
                                    <p:cond delay="0"/>
                                  </p:stCondLst>
                                  <p:childTnLst>
                                    <p:animMotion origin="layout" path="M -0.00156 -0.05985 L -0.00521 0.12989 " pathEditMode="relative" rAng="0" ptsTypes="AA">
                                      <p:cBhvr>
                                        <p:cTn id="16" dur="5000" spd="-100000" fill="hold"/>
                                        <p:tgtEl>
                                          <p:spTgt spid="31"/>
                                        </p:tgtEl>
                                        <p:attrNameLst>
                                          <p:attrName>ppt_x</p:attrName>
                                          <p:attrName>ppt_y</p:attrName>
                                        </p:attrNameLst>
                                      </p:cBhvr>
                                      <p:rCtr x="-2" y="95"/>
                                    </p:animMotion>
                                  </p:childTnLst>
                                </p:cTn>
                              </p:par>
                              <p:par>
                                <p:cTn id="17" presetID="64" presetClass="path" presetSubtype="0" repeatCount="indefinite" accel="50000" decel="50000" autoRev="1" fill="hold" nodeType="withEffect">
                                  <p:stCondLst>
                                    <p:cond delay="0"/>
                                  </p:stCondLst>
                                  <p:childTnLst>
                                    <p:animMotion origin="layout" path="M 0.00052 0.11764 L -0.00174 -0.17078 " pathEditMode="relative" rAng="0" ptsTypes="AA">
                                      <p:cBhvr>
                                        <p:cTn id="18" dur="5000" spd="-100000" fill="hold"/>
                                        <p:tgtEl>
                                          <p:spTgt spid="32"/>
                                        </p:tgtEl>
                                        <p:attrNameLst>
                                          <p:attrName>ppt_x</p:attrName>
                                          <p:attrName>ppt_y</p:attrName>
                                        </p:attrNameLst>
                                      </p:cBhvr>
                                      <p:rCtr x="-1" y="-144"/>
                                    </p:animMotion>
                                  </p:childTnLst>
                                </p:cTn>
                              </p:par>
                              <p:par>
                                <p:cTn id="19" presetID="64" presetClass="path" presetSubtype="0" repeatCount="indefinite" accel="50000" decel="50000" autoRev="1" fill="hold" nodeType="withEffect">
                                  <p:stCondLst>
                                    <p:cond delay="0"/>
                                  </p:stCondLst>
                                  <p:childTnLst>
                                    <p:animMotion origin="layout" path="M -0.00277 0.16247 L -4.44444E-6 -0.09267 " pathEditMode="relative" rAng="0" ptsTypes="AA">
                                      <p:cBhvr>
                                        <p:cTn id="20" dur="3000" spd="-100000" fill="hold"/>
                                        <p:tgtEl>
                                          <p:spTgt spid="33"/>
                                        </p:tgtEl>
                                        <p:attrNameLst>
                                          <p:attrName>ppt_x</p:attrName>
                                          <p:attrName>ppt_y</p:attrName>
                                        </p:attrNameLst>
                                      </p:cBhvr>
                                      <p:rCtr x="1" y="-128"/>
                                    </p:animMotion>
                                  </p:childTnLst>
                                </p:cTn>
                              </p:par>
                              <p:par>
                                <p:cTn id="21" presetID="64" presetClass="path" presetSubtype="0" repeatCount="indefinite" accel="50000" decel="50000" autoRev="1" fill="hold" nodeType="withEffect">
                                  <p:stCondLst>
                                    <p:cond delay="0"/>
                                  </p:stCondLst>
                                  <p:childTnLst>
                                    <p:animMotion origin="layout" path="M -0.00018 0.12509 L 3.88889E-6 -0.09503 " pathEditMode="relative" rAng="0" ptsTypes="AA">
                                      <p:cBhvr>
                                        <p:cTn id="22" dur="5000" fill="hold"/>
                                        <p:tgtEl>
                                          <p:spTgt spid="34"/>
                                        </p:tgtEl>
                                        <p:attrNameLst>
                                          <p:attrName>ppt_x</p:attrName>
                                          <p:attrName>ppt_y</p:attrName>
                                        </p:attrNameLst>
                                      </p:cBhvr>
                                      <p:rCtr x="0" y="-110"/>
                                    </p:animMotion>
                                  </p:childTnLst>
                                </p:cTn>
                              </p:par>
                              <p:par>
                                <p:cTn id="23" presetID="64" presetClass="path" presetSubtype="0" repeatCount="indefinite" accel="50000" decel="50000" autoRev="1" fill="hold" nodeType="withEffect">
                                  <p:stCondLst>
                                    <p:cond delay="0"/>
                                  </p:stCondLst>
                                  <p:childTnLst>
                                    <p:animMotion origin="layout" path="M 1.38889E-6 0.21688 L 1.38889E-6 -0.11607 " pathEditMode="relative" rAng="0" ptsTypes="AA">
                                      <p:cBhvr>
                                        <p:cTn id="24" dur="3000" fill="hold"/>
                                        <p:tgtEl>
                                          <p:spTgt spid="35"/>
                                        </p:tgtEl>
                                        <p:attrNameLst>
                                          <p:attrName>ppt_x</p:attrName>
                                          <p:attrName>ppt_y</p:attrName>
                                        </p:attrNameLst>
                                      </p:cBhvr>
                                      <p:rCtr x="0" y="-166"/>
                                    </p:animMotion>
                                  </p:childTnLst>
                                </p:cTn>
                              </p:par>
                              <p:par>
                                <p:cTn id="25" presetID="64" presetClass="path" presetSubtype="0" repeatCount="indefinite" accel="50000" decel="50000" autoRev="1" fill="hold" nodeType="withEffect">
                                  <p:stCondLst>
                                    <p:cond delay="0"/>
                                  </p:stCondLst>
                                  <p:childTnLst>
                                    <p:animMotion origin="layout" path="M 0.00122 0.09387 L 0.00122 -0.14752 " pathEditMode="relative" rAng="0" ptsTypes="AA">
                                      <p:cBhvr>
                                        <p:cTn id="26" dur="5000" fill="hold"/>
                                        <p:tgtEl>
                                          <p:spTgt spid="36"/>
                                        </p:tgtEl>
                                        <p:attrNameLst>
                                          <p:attrName>ppt_x</p:attrName>
                                          <p:attrName>ppt_y</p:attrName>
                                        </p:attrNameLst>
                                      </p:cBhvr>
                                      <p:rCtr x="0" y="-121"/>
                                    </p:animMotion>
                                  </p:childTnLst>
                                </p:cTn>
                              </p:par>
                              <p:par>
                                <p:cTn id="27" presetID="8" presetClass="emph" presetSubtype="0" repeatCount="indefinite" fill="hold" nodeType="withEffect">
                                  <p:stCondLst>
                                    <p:cond delay="0"/>
                                  </p:stCondLst>
                                  <p:childTnLst>
                                    <p:animRot by="21600000">
                                      <p:cBhvr>
                                        <p:cTn id="28" dur="5000" fill="hold"/>
                                        <p:tgtEl>
                                          <p:spTgt spid="2"/>
                                        </p:tgtEl>
                                        <p:attrNameLst>
                                          <p:attrName>r</p:attrName>
                                        </p:attrNameLst>
                                      </p:cBhvr>
                                    </p:animRot>
                                  </p:childTnLst>
                                </p:cTn>
                              </p:par>
                              <p:par>
                                <p:cTn id="29" presetID="23" presetClass="entr" presetSubtype="16" repeatCount="indefinite" fill="hold" nodeType="withEffect">
                                  <p:stCondLst>
                                    <p:cond delay="500"/>
                                  </p:stCondLst>
                                  <p:endCondLst>
                                    <p:cond evt="onNext" delay="0">
                                      <p:tgtEl>
                                        <p:sldTgt/>
                                      </p:tgtEl>
                                    </p:cond>
                                  </p:endCondLst>
                                  <p:childTnLst>
                                    <p:set>
                                      <p:cBhvr>
                                        <p:cTn id="30" dur="1" fill="hold">
                                          <p:stCondLst>
                                            <p:cond delay="0"/>
                                          </p:stCondLst>
                                        </p:cTn>
                                        <p:tgtEl>
                                          <p:spTgt spid="343108"/>
                                        </p:tgtEl>
                                        <p:attrNameLst>
                                          <p:attrName>style.visibility</p:attrName>
                                        </p:attrNameLst>
                                      </p:cBhvr>
                                      <p:to>
                                        <p:strVal val="visible"/>
                                      </p:to>
                                    </p:set>
                                    <p:anim calcmode="lin" valueType="num">
                                      <p:cBhvr>
                                        <p:cTn id="31" dur="3000" fill="hold"/>
                                        <p:tgtEl>
                                          <p:spTgt spid="343108"/>
                                        </p:tgtEl>
                                        <p:attrNameLst>
                                          <p:attrName>ppt_w</p:attrName>
                                        </p:attrNameLst>
                                      </p:cBhvr>
                                      <p:tavLst>
                                        <p:tav tm="0">
                                          <p:val>
                                            <p:fltVal val="0"/>
                                          </p:val>
                                        </p:tav>
                                        <p:tav tm="100000">
                                          <p:val>
                                            <p:strVal val="#ppt_w"/>
                                          </p:val>
                                        </p:tav>
                                      </p:tavLst>
                                    </p:anim>
                                    <p:anim calcmode="lin" valueType="num">
                                      <p:cBhvr>
                                        <p:cTn id="32" dur="3000" fill="hold"/>
                                        <p:tgtEl>
                                          <p:spTgt spid="343108"/>
                                        </p:tgtEl>
                                        <p:attrNameLst>
                                          <p:attrName>ppt_h</p:attrName>
                                        </p:attrNameLst>
                                      </p:cBhvr>
                                      <p:tavLst>
                                        <p:tav tm="0">
                                          <p:val>
                                            <p:fltVal val="0"/>
                                          </p:val>
                                        </p:tav>
                                        <p:tav tm="100000">
                                          <p:val>
                                            <p:strVal val="#ppt_h"/>
                                          </p:val>
                                        </p:tav>
                                      </p:tavLst>
                                    </p:anim>
                                  </p:childTnLst>
                                </p:cTn>
                              </p:par>
                              <p:par>
                                <p:cTn id="33" presetID="49" presetClass="entr" presetSubtype="0" repeatCount="indefinite" decel="100000" fill="hold" nodeType="withEffect">
                                  <p:stCondLst>
                                    <p:cond delay="500"/>
                                  </p:stCondLst>
                                  <p:childTnLst>
                                    <p:set>
                                      <p:cBhvr>
                                        <p:cTn id="34" dur="1" fill="hold">
                                          <p:stCondLst>
                                            <p:cond delay="0"/>
                                          </p:stCondLst>
                                        </p:cTn>
                                        <p:tgtEl>
                                          <p:spTgt spid="343079"/>
                                        </p:tgtEl>
                                        <p:attrNameLst>
                                          <p:attrName>style.visibility</p:attrName>
                                        </p:attrNameLst>
                                      </p:cBhvr>
                                      <p:to>
                                        <p:strVal val="visible"/>
                                      </p:to>
                                    </p:set>
                                    <p:anim calcmode="lin" valueType="num">
                                      <p:cBhvr>
                                        <p:cTn id="35" dur="500" fill="hold"/>
                                        <p:tgtEl>
                                          <p:spTgt spid="343079"/>
                                        </p:tgtEl>
                                        <p:attrNameLst>
                                          <p:attrName>ppt_w</p:attrName>
                                        </p:attrNameLst>
                                      </p:cBhvr>
                                      <p:tavLst>
                                        <p:tav tm="0">
                                          <p:val>
                                            <p:fltVal val="0"/>
                                          </p:val>
                                        </p:tav>
                                        <p:tav tm="100000">
                                          <p:val>
                                            <p:strVal val="#ppt_w"/>
                                          </p:val>
                                        </p:tav>
                                      </p:tavLst>
                                    </p:anim>
                                    <p:anim calcmode="lin" valueType="num">
                                      <p:cBhvr>
                                        <p:cTn id="36" dur="500" fill="hold"/>
                                        <p:tgtEl>
                                          <p:spTgt spid="343079"/>
                                        </p:tgtEl>
                                        <p:attrNameLst>
                                          <p:attrName>ppt_h</p:attrName>
                                        </p:attrNameLst>
                                      </p:cBhvr>
                                      <p:tavLst>
                                        <p:tav tm="0">
                                          <p:val>
                                            <p:fltVal val="0"/>
                                          </p:val>
                                        </p:tav>
                                        <p:tav tm="100000">
                                          <p:val>
                                            <p:strVal val="#ppt_h"/>
                                          </p:val>
                                        </p:tav>
                                      </p:tavLst>
                                    </p:anim>
                                    <p:anim calcmode="lin" valueType="num">
                                      <p:cBhvr>
                                        <p:cTn id="37" dur="500" fill="hold"/>
                                        <p:tgtEl>
                                          <p:spTgt spid="343079"/>
                                        </p:tgtEl>
                                        <p:attrNameLst>
                                          <p:attrName>style.rotation</p:attrName>
                                        </p:attrNameLst>
                                      </p:cBhvr>
                                      <p:tavLst>
                                        <p:tav tm="0">
                                          <p:val>
                                            <p:fltVal val="360"/>
                                          </p:val>
                                        </p:tav>
                                        <p:tav tm="100000">
                                          <p:val>
                                            <p:fltVal val="0"/>
                                          </p:val>
                                        </p:tav>
                                      </p:tavLst>
                                    </p:anim>
                                    <p:animEffect transition="in" filter="fade">
                                      <p:cBhvr>
                                        <p:cTn id="38" dur="500"/>
                                        <p:tgtEl>
                                          <p:spTgt spid="343079"/>
                                        </p:tgtEl>
                                      </p:cBhvr>
                                    </p:animEffect>
                                  </p:childTnLst>
                                </p:cTn>
                              </p:par>
                              <p:par>
                                <p:cTn id="39" presetID="23" presetClass="entr" presetSubtype="16" repeatCount="indefinite" fill="hold" nodeType="withEffect">
                                  <p:stCondLst>
                                    <p:cond delay="500"/>
                                  </p:stCondLst>
                                  <p:endCondLst>
                                    <p:cond evt="onNext" delay="0">
                                      <p:tgtEl>
                                        <p:sldTgt/>
                                      </p:tgtEl>
                                    </p:cond>
                                  </p:endCondLst>
                                  <p:childTnLst>
                                    <p:set>
                                      <p:cBhvr>
                                        <p:cTn id="40" dur="1" fill="hold">
                                          <p:stCondLst>
                                            <p:cond delay="0"/>
                                          </p:stCondLst>
                                        </p:cTn>
                                        <p:tgtEl>
                                          <p:spTgt spid="343080"/>
                                        </p:tgtEl>
                                        <p:attrNameLst>
                                          <p:attrName>style.visibility</p:attrName>
                                        </p:attrNameLst>
                                      </p:cBhvr>
                                      <p:to>
                                        <p:strVal val="visible"/>
                                      </p:to>
                                    </p:set>
                                    <p:anim calcmode="lin" valueType="num">
                                      <p:cBhvr>
                                        <p:cTn id="41" dur="3000" fill="hold"/>
                                        <p:tgtEl>
                                          <p:spTgt spid="343080"/>
                                        </p:tgtEl>
                                        <p:attrNameLst>
                                          <p:attrName>ppt_w</p:attrName>
                                        </p:attrNameLst>
                                      </p:cBhvr>
                                      <p:tavLst>
                                        <p:tav tm="0">
                                          <p:val>
                                            <p:fltVal val="0"/>
                                          </p:val>
                                        </p:tav>
                                        <p:tav tm="100000">
                                          <p:val>
                                            <p:strVal val="#ppt_w"/>
                                          </p:val>
                                        </p:tav>
                                      </p:tavLst>
                                    </p:anim>
                                    <p:anim calcmode="lin" valueType="num">
                                      <p:cBhvr>
                                        <p:cTn id="42" dur="3000" fill="hold"/>
                                        <p:tgtEl>
                                          <p:spTgt spid="343080"/>
                                        </p:tgtEl>
                                        <p:attrNameLst>
                                          <p:attrName>ppt_h</p:attrName>
                                        </p:attrNameLst>
                                      </p:cBhvr>
                                      <p:tavLst>
                                        <p:tav tm="0">
                                          <p:val>
                                            <p:fltVal val="0"/>
                                          </p:val>
                                        </p:tav>
                                        <p:tav tm="100000">
                                          <p:val>
                                            <p:strVal val="#ppt_h"/>
                                          </p:val>
                                        </p:tav>
                                      </p:tavLst>
                                    </p:anim>
                                  </p:childTnLst>
                                </p:cTn>
                              </p:par>
                              <p:par>
                                <p:cTn id="43" presetID="53" presetClass="entr" presetSubtype="0" repeatCount="indefinite" fill="hold" nodeType="withEffect">
                                  <p:stCondLst>
                                    <p:cond delay="0"/>
                                  </p:stCondLst>
                                  <p:endCondLst>
                                    <p:cond evt="onNext" delay="0">
                                      <p:tgtEl>
                                        <p:sldTgt/>
                                      </p:tgtEl>
                                    </p:cond>
                                  </p:endCondLst>
                                  <p:childTnLst>
                                    <p:set>
                                      <p:cBhvr>
                                        <p:cTn id="44" dur="1" fill="hold">
                                          <p:stCondLst>
                                            <p:cond delay="0"/>
                                          </p:stCondLst>
                                        </p:cTn>
                                        <p:tgtEl>
                                          <p:spTgt spid="343107"/>
                                        </p:tgtEl>
                                        <p:attrNameLst>
                                          <p:attrName>style.visibility</p:attrName>
                                        </p:attrNameLst>
                                      </p:cBhvr>
                                      <p:to>
                                        <p:strVal val="visible"/>
                                      </p:to>
                                    </p:set>
                                    <p:anim calcmode="lin" valueType="num">
                                      <p:cBhvr>
                                        <p:cTn id="45" dur="1000" fill="hold"/>
                                        <p:tgtEl>
                                          <p:spTgt spid="343107"/>
                                        </p:tgtEl>
                                        <p:attrNameLst>
                                          <p:attrName>ppt_w</p:attrName>
                                        </p:attrNameLst>
                                      </p:cBhvr>
                                      <p:tavLst>
                                        <p:tav tm="0">
                                          <p:val>
                                            <p:fltVal val="0"/>
                                          </p:val>
                                        </p:tav>
                                        <p:tav tm="100000">
                                          <p:val>
                                            <p:strVal val="#ppt_w"/>
                                          </p:val>
                                        </p:tav>
                                      </p:tavLst>
                                    </p:anim>
                                    <p:anim calcmode="lin" valueType="num">
                                      <p:cBhvr>
                                        <p:cTn id="46" dur="1000" fill="hold"/>
                                        <p:tgtEl>
                                          <p:spTgt spid="343107"/>
                                        </p:tgtEl>
                                        <p:attrNameLst>
                                          <p:attrName>ppt_h</p:attrName>
                                        </p:attrNameLst>
                                      </p:cBhvr>
                                      <p:tavLst>
                                        <p:tav tm="0">
                                          <p:val>
                                            <p:fltVal val="0"/>
                                          </p:val>
                                        </p:tav>
                                        <p:tav tm="100000">
                                          <p:val>
                                            <p:strVal val="#ppt_h"/>
                                          </p:val>
                                        </p:tav>
                                      </p:tavLst>
                                    </p:anim>
                                    <p:animEffect transition="in" filter="fade">
                                      <p:cBhvr>
                                        <p:cTn id="47" dur="1000"/>
                                        <p:tgtEl>
                                          <p:spTgt spid="343107"/>
                                        </p:tgtEl>
                                      </p:cBhvr>
                                    </p:animEffect>
                                  </p:childTnLst>
                                </p:cTn>
                              </p:par>
                              <p:par>
                                <p:cTn id="48" presetID="45" presetClass="entr" presetSubtype="0" repeatCount="indefinite" fill="hold" grpId="0" nodeType="withEffect">
                                  <p:stCondLst>
                                    <p:cond delay="0"/>
                                  </p:stCondLst>
                                  <p:iterate type="lt">
                                    <p:tmPct val="10000"/>
                                  </p:iterate>
                                  <p:childTnLst>
                                    <p:set>
                                      <p:cBhvr>
                                        <p:cTn id="49" dur="1" fill="hold">
                                          <p:stCondLst>
                                            <p:cond delay="0"/>
                                          </p:stCondLst>
                                        </p:cTn>
                                        <p:tgtEl>
                                          <p:spTgt spid="343081"/>
                                        </p:tgtEl>
                                        <p:attrNameLst>
                                          <p:attrName>style.visibility</p:attrName>
                                        </p:attrNameLst>
                                      </p:cBhvr>
                                      <p:to>
                                        <p:strVal val="visible"/>
                                      </p:to>
                                    </p:set>
                                    <p:animEffect transition="in" filter="fade">
                                      <p:cBhvr>
                                        <p:cTn id="50" dur="3000"/>
                                        <p:tgtEl>
                                          <p:spTgt spid="343081"/>
                                        </p:tgtEl>
                                      </p:cBhvr>
                                    </p:animEffect>
                                    <p:anim calcmode="lin" valueType="num">
                                      <p:cBhvr>
                                        <p:cTn id="51" dur="3000" fill="hold"/>
                                        <p:tgtEl>
                                          <p:spTgt spid="343081"/>
                                        </p:tgtEl>
                                        <p:attrNameLst>
                                          <p:attrName>ppt_w</p:attrName>
                                        </p:attrNameLst>
                                      </p:cBhvr>
                                      <p:tavLst>
                                        <p:tav tm="0" fmla="#ppt_w*sin(2.5*pi*$)">
                                          <p:val>
                                            <p:fltVal val="0"/>
                                          </p:val>
                                        </p:tav>
                                        <p:tav tm="100000">
                                          <p:val>
                                            <p:fltVal val="1"/>
                                          </p:val>
                                        </p:tav>
                                      </p:tavLst>
                                    </p:anim>
                                    <p:anim calcmode="lin" valueType="num">
                                      <p:cBhvr>
                                        <p:cTn id="52" dur="3000" fill="hold"/>
                                        <p:tgtEl>
                                          <p:spTgt spid="343081"/>
                                        </p:tgtEl>
                                        <p:attrNameLst>
                                          <p:attrName>ppt_h</p:attrName>
                                        </p:attrNameLst>
                                      </p:cBhvr>
                                      <p:tavLst>
                                        <p:tav tm="0">
                                          <p:val>
                                            <p:strVal val="#ppt_h"/>
                                          </p:val>
                                        </p:tav>
                                        <p:tav tm="100000">
                                          <p:val>
                                            <p:strVal val="#ppt_h"/>
                                          </p:val>
                                        </p:tav>
                                      </p:tavLst>
                                    </p:anim>
                                  </p:childTnLst>
                                </p:cTn>
                              </p:par>
                              <p:par>
                                <p:cTn id="53" presetID="8" presetClass="emph" presetSubtype="0" repeatCount="indefinite" fill="hold" grpId="0" nodeType="withEffect">
                                  <p:stCondLst>
                                    <p:cond delay="0"/>
                                  </p:stCondLst>
                                  <p:childTnLst>
                                    <p:animRot by="-21600000">
                                      <p:cBhvr>
                                        <p:cTn id="54" dur="5000" fill="hold"/>
                                        <p:tgtEl>
                                          <p:spTgt spid="343082"/>
                                        </p:tgtEl>
                                        <p:attrNameLst>
                                          <p:attrName>r</p:attrName>
                                        </p:attrNameLst>
                                      </p:cBhvr>
                                    </p:animRot>
                                  </p:childTnLst>
                                </p:cTn>
                              </p:par>
                              <p:par>
                                <p:cTn id="55" presetID="21" presetClass="entr" presetSubtype="4" repeatCount="indefinite" fill="hold" grpId="0" nodeType="withEffect">
                                  <p:stCondLst>
                                    <p:cond delay="500"/>
                                  </p:stCondLst>
                                  <p:endCondLst>
                                    <p:cond evt="onNext" delay="0">
                                      <p:tgtEl>
                                        <p:sldTgt/>
                                      </p:tgtEl>
                                    </p:cond>
                                  </p:endCondLst>
                                  <p:childTnLst>
                                    <p:set>
                                      <p:cBhvr>
                                        <p:cTn id="56" dur="1" fill="hold">
                                          <p:stCondLst>
                                            <p:cond delay="0"/>
                                          </p:stCondLst>
                                        </p:cTn>
                                        <p:tgtEl>
                                          <p:spTgt spid="343092"/>
                                        </p:tgtEl>
                                        <p:attrNameLst>
                                          <p:attrName>style.visibility</p:attrName>
                                        </p:attrNameLst>
                                      </p:cBhvr>
                                      <p:to>
                                        <p:strVal val="visible"/>
                                      </p:to>
                                    </p:set>
                                    <p:animEffect transition="in" filter="wheel(4)">
                                      <p:cBhvr>
                                        <p:cTn id="57" dur="2000"/>
                                        <p:tgtEl>
                                          <p:spTgt spid="343092"/>
                                        </p:tgtEl>
                                      </p:cBhvr>
                                    </p:animEffect>
                                  </p:childTnLst>
                                </p:cTn>
                              </p:par>
                              <p:par>
                                <p:cTn id="58" presetID="13" presetClass="exit" presetSubtype="16" repeatCount="indefinite" fill="hold" nodeType="withEffect">
                                  <p:stCondLst>
                                    <p:cond delay="500"/>
                                  </p:stCondLst>
                                  <p:endCondLst>
                                    <p:cond evt="onNext" delay="0">
                                      <p:tgtEl>
                                        <p:sldTgt/>
                                      </p:tgtEl>
                                    </p:cond>
                                  </p:endCondLst>
                                  <p:childTnLst>
                                    <p:animEffect transition="out" filter="plus(in)">
                                      <p:cBhvr>
                                        <p:cTn id="59" dur="2000"/>
                                        <p:tgtEl>
                                          <p:spTgt spid="343090"/>
                                        </p:tgtEl>
                                      </p:cBhvr>
                                    </p:animEffect>
                                    <p:set>
                                      <p:cBhvr>
                                        <p:cTn id="60" dur="1" fill="hold">
                                          <p:stCondLst>
                                            <p:cond delay="1999"/>
                                          </p:stCondLst>
                                        </p:cTn>
                                        <p:tgtEl>
                                          <p:spTgt spid="343090"/>
                                        </p:tgtEl>
                                        <p:attrNameLst>
                                          <p:attrName>style.visibility</p:attrName>
                                        </p:attrNameLst>
                                      </p:cBhvr>
                                      <p:to>
                                        <p:strVal val="hidden"/>
                                      </p:to>
                                    </p:set>
                                  </p:childTnLst>
                                </p:cTn>
                              </p:par>
                              <p:par>
                                <p:cTn id="61" presetID="8" presetClass="emph" presetSubtype="0" repeatCount="indefinite" fill="hold" grpId="0" nodeType="withEffect">
                                  <p:stCondLst>
                                    <p:cond delay="500"/>
                                  </p:stCondLst>
                                  <p:endCondLst>
                                    <p:cond evt="onNext" delay="0">
                                      <p:tgtEl>
                                        <p:sldTgt/>
                                      </p:tgtEl>
                                    </p:cond>
                                  </p:endCondLst>
                                  <p:childTnLst>
                                    <p:animRot by="-21600000">
                                      <p:cBhvr>
                                        <p:cTn id="62" dur="5000" fill="hold"/>
                                        <p:tgtEl>
                                          <p:spTgt spid="343083"/>
                                        </p:tgtEl>
                                        <p:attrNameLst>
                                          <p:attrName>r</p:attrName>
                                        </p:attrNameLst>
                                      </p:cBhvr>
                                    </p:animRot>
                                  </p:childTnLst>
                                </p:cTn>
                              </p:par>
                              <p:par>
                                <p:cTn id="63" presetID="10" presetClass="entr" presetSubtype="0" repeatCount="indefinite" fill="hold" grpId="0" nodeType="withEffect">
                                  <p:stCondLst>
                                    <p:cond delay="500"/>
                                  </p:stCondLst>
                                  <p:endCondLst>
                                    <p:cond evt="onNext" delay="0">
                                      <p:tgtEl>
                                        <p:sldTgt/>
                                      </p:tgtEl>
                                    </p:cond>
                                  </p:endCondLst>
                                  <p:childTnLst>
                                    <p:set>
                                      <p:cBhvr>
                                        <p:cTn id="64" dur="1" fill="hold">
                                          <p:stCondLst>
                                            <p:cond delay="0"/>
                                          </p:stCondLst>
                                        </p:cTn>
                                        <p:tgtEl>
                                          <p:spTgt spid="343091"/>
                                        </p:tgtEl>
                                        <p:attrNameLst>
                                          <p:attrName>style.visibility</p:attrName>
                                        </p:attrNameLst>
                                      </p:cBhvr>
                                      <p:to>
                                        <p:strVal val="visible"/>
                                      </p:to>
                                    </p:set>
                                    <p:animEffect transition="in" filter="fade">
                                      <p:cBhvr>
                                        <p:cTn id="65" dur="2000"/>
                                        <p:tgtEl>
                                          <p:spTgt spid="343091"/>
                                        </p:tgtEl>
                                      </p:cBhvr>
                                    </p:animEffect>
                                  </p:childTnLst>
                                </p:cTn>
                              </p:par>
                              <p:par>
                                <p:cTn id="66" presetID="21" presetClass="entr" presetSubtype="4" repeatCount="indefinite" fill="hold" grpId="0" nodeType="withEffect">
                                  <p:stCondLst>
                                    <p:cond delay="0"/>
                                  </p:stCondLst>
                                  <p:childTnLst>
                                    <p:set>
                                      <p:cBhvr>
                                        <p:cTn id="67" dur="1" fill="hold">
                                          <p:stCondLst>
                                            <p:cond delay="0"/>
                                          </p:stCondLst>
                                        </p:cTn>
                                        <p:tgtEl>
                                          <p:spTgt spid="343094"/>
                                        </p:tgtEl>
                                        <p:attrNameLst>
                                          <p:attrName>style.visibility</p:attrName>
                                        </p:attrNameLst>
                                      </p:cBhvr>
                                      <p:to>
                                        <p:strVal val="visible"/>
                                      </p:to>
                                    </p:set>
                                    <p:animEffect transition="in" filter="wheel(4)">
                                      <p:cBhvr>
                                        <p:cTn id="68" dur="2000"/>
                                        <p:tgtEl>
                                          <p:spTgt spid="343094"/>
                                        </p:tgtEl>
                                      </p:cBhvr>
                                    </p:animEffect>
                                  </p:childTnLst>
                                </p:cTn>
                              </p:par>
                              <p:par>
                                <p:cTn id="69" presetID="2" presetClass="entr" presetSubtype="2" repeatCount="indefinite" fill="hold" grpId="0" nodeType="withEffect">
                                  <p:stCondLst>
                                    <p:cond delay="0"/>
                                  </p:stCondLst>
                                  <p:childTnLst>
                                    <p:set>
                                      <p:cBhvr>
                                        <p:cTn id="70" dur="1" fill="hold">
                                          <p:stCondLst>
                                            <p:cond delay="0"/>
                                          </p:stCondLst>
                                        </p:cTn>
                                        <p:tgtEl>
                                          <p:spTgt spid="343099"/>
                                        </p:tgtEl>
                                        <p:attrNameLst>
                                          <p:attrName>style.visibility</p:attrName>
                                        </p:attrNameLst>
                                      </p:cBhvr>
                                      <p:to>
                                        <p:strVal val="visible"/>
                                      </p:to>
                                    </p:set>
                                    <p:anim calcmode="lin" valueType="num">
                                      <p:cBhvr additive="base">
                                        <p:cTn id="71" dur="10000" fill="hold"/>
                                        <p:tgtEl>
                                          <p:spTgt spid="343099"/>
                                        </p:tgtEl>
                                        <p:attrNameLst>
                                          <p:attrName>ppt_x</p:attrName>
                                        </p:attrNameLst>
                                      </p:cBhvr>
                                      <p:tavLst>
                                        <p:tav tm="0">
                                          <p:val>
                                            <p:strVal val="1+#ppt_w/2"/>
                                          </p:val>
                                        </p:tav>
                                        <p:tav tm="100000">
                                          <p:val>
                                            <p:strVal val="#ppt_x"/>
                                          </p:val>
                                        </p:tav>
                                      </p:tavLst>
                                    </p:anim>
                                    <p:anim calcmode="lin" valueType="num">
                                      <p:cBhvr additive="base">
                                        <p:cTn id="72" dur="10000" fill="hold"/>
                                        <p:tgtEl>
                                          <p:spTgt spid="343099"/>
                                        </p:tgtEl>
                                        <p:attrNameLst>
                                          <p:attrName>ppt_y</p:attrName>
                                        </p:attrNameLst>
                                      </p:cBhvr>
                                      <p:tavLst>
                                        <p:tav tm="0">
                                          <p:val>
                                            <p:strVal val="#ppt_y"/>
                                          </p:val>
                                        </p:tav>
                                        <p:tav tm="100000">
                                          <p:val>
                                            <p:strVal val="#ppt_y"/>
                                          </p:val>
                                        </p:tav>
                                      </p:tavLst>
                                    </p:anim>
                                  </p:childTnLst>
                                </p:cTn>
                              </p:par>
                              <p:par>
                                <p:cTn id="73" presetID="23" presetClass="entr" presetSubtype="16" repeatCount="indefinite" fill="hold" nodeType="withEffect">
                                  <p:stCondLst>
                                    <p:cond delay="500"/>
                                  </p:stCondLst>
                                  <p:endCondLst>
                                    <p:cond evt="onNext" delay="0">
                                      <p:tgtEl>
                                        <p:sldTgt/>
                                      </p:tgtEl>
                                    </p:cond>
                                  </p:endCondLst>
                                  <p:childTnLst>
                                    <p:set>
                                      <p:cBhvr>
                                        <p:cTn id="74" dur="1" fill="hold">
                                          <p:stCondLst>
                                            <p:cond delay="0"/>
                                          </p:stCondLst>
                                        </p:cTn>
                                        <p:tgtEl>
                                          <p:spTgt spid="343100"/>
                                        </p:tgtEl>
                                        <p:attrNameLst>
                                          <p:attrName>style.visibility</p:attrName>
                                        </p:attrNameLst>
                                      </p:cBhvr>
                                      <p:to>
                                        <p:strVal val="visible"/>
                                      </p:to>
                                    </p:set>
                                    <p:anim calcmode="lin" valueType="num">
                                      <p:cBhvr>
                                        <p:cTn id="75" dur="3000" fill="hold"/>
                                        <p:tgtEl>
                                          <p:spTgt spid="343100"/>
                                        </p:tgtEl>
                                        <p:attrNameLst>
                                          <p:attrName>ppt_w</p:attrName>
                                        </p:attrNameLst>
                                      </p:cBhvr>
                                      <p:tavLst>
                                        <p:tav tm="0">
                                          <p:val>
                                            <p:fltVal val="0"/>
                                          </p:val>
                                        </p:tav>
                                        <p:tav tm="100000">
                                          <p:val>
                                            <p:strVal val="#ppt_w"/>
                                          </p:val>
                                        </p:tav>
                                      </p:tavLst>
                                    </p:anim>
                                    <p:anim calcmode="lin" valueType="num">
                                      <p:cBhvr>
                                        <p:cTn id="76" dur="3000" fill="hold"/>
                                        <p:tgtEl>
                                          <p:spTgt spid="3431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7"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343097"/>
                </p:tgtEl>
              </p:cMediaNode>
            </p:audio>
            <p:audio>
              <p:cMediaNode showWhenStopped="0">
                <p:cTn id="78"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343098"/>
                </p:tgtEl>
              </p:cMediaNode>
            </p:audio>
          </p:childTnLst>
        </p:cTn>
      </p:par>
    </p:tnLst>
    <p:bldLst>
      <p:bldP spid="343081" grpId="0"/>
      <p:bldP spid="343082" grpId="0" animBg="1"/>
      <p:bldP spid="343083" grpId="0" animBg="1"/>
      <p:bldP spid="343091" grpId="0"/>
      <p:bldP spid="343092" grpId="0" animBg="1"/>
      <p:bldP spid="343094" grpId="0" animBg="1"/>
      <p:bldP spid="343099" grpId="0" animBg="1"/>
      <p:bldP spid="34310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able Placeholder 2"/>
          <p:cNvSpPr>
            <a:spLocks noGrp="1"/>
          </p:cNvSpPr>
          <p:nvPr>
            <p:ph type="tbl" idx="1"/>
          </p:nvPr>
        </p:nvSpPr>
        <p:spPr/>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0" y="0"/>
            <a:ext cx="9144000" cy="1143000"/>
          </a:xfrm>
          <a:solidFill>
            <a:schemeClr val="accent2"/>
          </a:solidFill>
        </p:spPr>
        <p:txBody>
          <a:bodyPr/>
          <a:lstStyle/>
          <a:p>
            <a:r>
              <a:rPr lang="en-US" sz="3600">
                <a:solidFill>
                  <a:srgbClr val="FFFF00"/>
                </a:solidFill>
              </a:rPr>
              <a:t>THÍ NGHIỆM 2</a:t>
            </a:r>
          </a:p>
        </p:txBody>
      </p:sp>
      <p:graphicFrame>
        <p:nvGraphicFramePr>
          <p:cNvPr id="180318" name="Group 94"/>
          <p:cNvGraphicFramePr>
            <a:graphicFrameLocks noGrp="1"/>
          </p:cNvGraphicFramePr>
          <p:nvPr>
            <p:ph idx="1"/>
          </p:nvPr>
        </p:nvGraphicFramePr>
        <p:xfrm>
          <a:off x="0" y="1049338"/>
          <a:ext cx="9144000" cy="5996342"/>
        </p:xfrm>
        <a:graphic>
          <a:graphicData uri="http://schemas.openxmlformats.org/drawingml/2006/table">
            <a:tbl>
              <a:tblPr/>
              <a:tblGrid>
                <a:gridCol w="2286000"/>
                <a:gridCol w="2286000"/>
                <a:gridCol w="2286000"/>
                <a:gridCol w="2286000"/>
              </a:tblGrid>
              <a:tr h="26469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err="1" smtClean="0">
                          <a:ln>
                            <a:noFill/>
                          </a:ln>
                          <a:solidFill>
                            <a:schemeClr val="bg1"/>
                          </a:solidFill>
                          <a:effectLst/>
                          <a:latin typeface="Times New Roman" pitchFamily="18" charset="0"/>
                        </a:rPr>
                        <a:t>Cách</a:t>
                      </a:r>
                      <a:r>
                        <a:rPr kumimoji="0" lang="en-US" sz="3600" b="1" i="0" u="none" strike="noStrike" cap="none" normalizeH="0" baseline="0" dirty="0" smtClean="0">
                          <a:ln>
                            <a:noFill/>
                          </a:ln>
                          <a:solidFill>
                            <a:schemeClr val="bg1"/>
                          </a:solidFill>
                          <a:effectLst/>
                          <a:latin typeface="Times New Roman" pitchFamily="18" charset="0"/>
                        </a:rPr>
                        <a:t> </a:t>
                      </a:r>
                      <a:r>
                        <a:rPr kumimoji="0" lang="en-US" sz="3600" b="1" i="0" u="none" strike="noStrike" cap="none" normalizeH="0" baseline="0" dirty="0" err="1" smtClean="0">
                          <a:ln>
                            <a:noFill/>
                          </a:ln>
                          <a:solidFill>
                            <a:schemeClr val="bg1"/>
                          </a:solidFill>
                          <a:effectLst/>
                          <a:latin typeface="Times New Roman" pitchFamily="18" charset="0"/>
                        </a:rPr>
                        <a:t>thực</a:t>
                      </a:r>
                      <a:r>
                        <a:rPr kumimoji="0" lang="en-US" sz="3600" b="1" i="0" u="none" strike="noStrike" cap="none" normalizeH="0" baseline="0" dirty="0" smtClean="0">
                          <a:ln>
                            <a:noFill/>
                          </a:ln>
                          <a:solidFill>
                            <a:schemeClr val="bg1"/>
                          </a:solidFill>
                          <a:effectLst/>
                          <a:latin typeface="Times New Roman" pitchFamily="18" charset="0"/>
                        </a:rPr>
                        <a:t> </a:t>
                      </a:r>
                      <a:r>
                        <a:rPr kumimoji="0" lang="en-US" sz="3600" b="1" i="0" u="none" strike="noStrike" cap="none" normalizeH="0" baseline="0" dirty="0" err="1" smtClean="0">
                          <a:ln>
                            <a:noFill/>
                          </a:ln>
                          <a:solidFill>
                            <a:schemeClr val="bg1"/>
                          </a:solidFill>
                          <a:effectLst/>
                          <a:latin typeface="Times New Roman" pitchFamily="18" charset="0"/>
                        </a:rPr>
                        <a:t>hiện</a:t>
                      </a:r>
                      <a:endParaRPr kumimoji="0" lang="en-US" sz="3600" b="1" i="0" u="none" strike="noStrike" cap="none" normalizeH="0" baseline="0" dirty="0" smtClean="0">
                        <a:ln>
                          <a:noFill/>
                        </a:ln>
                        <a:solidFill>
                          <a:schemeClr val="bg1"/>
                        </a:solidFill>
                        <a:effectLst/>
                        <a:latin typeface="Times New Roman" pitchFamily="18" charset="0"/>
                      </a:endParaRP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bg1"/>
                          </a:solidFill>
                          <a:effectLst/>
                          <a:latin typeface="Times New Roman" pitchFamily="18" charset="0"/>
                        </a:rPr>
                        <a:t>Quả bóng bàn lệch </a:t>
                      </a:r>
                      <a:r>
                        <a:rPr kumimoji="0" lang="en-US" sz="3600" b="1" i="0" u="none" strike="noStrike" cap="none" normalizeH="0" baseline="0" smtClean="0">
                          <a:ln>
                            <a:noFill/>
                          </a:ln>
                          <a:solidFill>
                            <a:srgbClr val="FFFF00"/>
                          </a:solidFill>
                          <a:effectLst/>
                          <a:latin typeface="Times New Roman" pitchFamily="18" charset="0"/>
                        </a:rPr>
                        <a:t>nhiều</a:t>
                      </a:r>
                      <a:r>
                        <a:rPr kumimoji="0" lang="en-US" sz="3600" b="1" i="0" u="none" strike="noStrike" cap="none" normalizeH="0" baseline="0" smtClean="0">
                          <a:ln>
                            <a:noFill/>
                          </a:ln>
                          <a:solidFill>
                            <a:schemeClr val="bg1"/>
                          </a:solidFill>
                          <a:effectLst/>
                          <a:latin typeface="Times New Roman" pitchFamily="18" charset="0"/>
                        </a:rPr>
                        <a:t> hay </a:t>
                      </a:r>
                      <a:r>
                        <a:rPr kumimoji="0" lang="en-US" sz="3600" b="1" i="0" u="none" strike="noStrike" cap="none" normalizeH="0" baseline="0" smtClean="0">
                          <a:ln>
                            <a:noFill/>
                          </a:ln>
                          <a:solidFill>
                            <a:srgbClr val="FFFF00"/>
                          </a:solidFill>
                          <a:effectLst/>
                          <a:latin typeface="Times New Roman" pitchFamily="18" charset="0"/>
                        </a:rPr>
                        <a:t>ít</a:t>
                      </a:r>
                      <a:r>
                        <a:rPr kumimoji="0" lang="en-US" sz="3600" b="1" i="0" u="none" strike="noStrike" cap="none" normalizeH="0" baseline="0" smtClean="0">
                          <a:ln>
                            <a:noFill/>
                          </a:ln>
                          <a:solidFill>
                            <a:schemeClr val="bg1"/>
                          </a:solidFill>
                          <a:effectLst/>
                          <a:latin typeface="Times New Roman" pitchFamily="18" charset="0"/>
                        </a:rPr>
                        <a:t>?</a:t>
                      </a: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bg1"/>
                          </a:solidFill>
                          <a:effectLst/>
                          <a:latin typeface="Times New Roman" pitchFamily="18" charset="0"/>
                        </a:rPr>
                        <a:t>Biên độ dao động của mặt trống </a:t>
                      </a:r>
                      <a:r>
                        <a:rPr kumimoji="0" lang="en-US" sz="3600" b="1" i="0" u="none" strike="noStrike" cap="none" normalizeH="0" baseline="0" smtClean="0">
                          <a:ln>
                            <a:noFill/>
                          </a:ln>
                          <a:solidFill>
                            <a:srgbClr val="FFFF00"/>
                          </a:solidFill>
                          <a:effectLst/>
                          <a:latin typeface="Times New Roman" pitchFamily="18" charset="0"/>
                        </a:rPr>
                        <a:t>lớn</a:t>
                      </a:r>
                      <a:r>
                        <a:rPr kumimoji="0" lang="en-US" sz="3600" b="1" i="0" u="none" strike="noStrike" cap="none" normalizeH="0" baseline="0" smtClean="0">
                          <a:ln>
                            <a:noFill/>
                          </a:ln>
                          <a:solidFill>
                            <a:schemeClr val="bg1"/>
                          </a:solidFill>
                          <a:effectLst/>
                          <a:latin typeface="Times New Roman" pitchFamily="18" charset="0"/>
                        </a:rPr>
                        <a:t> hay </a:t>
                      </a:r>
                      <a:r>
                        <a:rPr kumimoji="0" lang="en-US" sz="3600" b="1" i="0" u="none" strike="noStrike" cap="none" normalizeH="0" baseline="0" smtClean="0">
                          <a:ln>
                            <a:noFill/>
                          </a:ln>
                          <a:solidFill>
                            <a:srgbClr val="FFFF00"/>
                          </a:solidFill>
                          <a:effectLst/>
                          <a:latin typeface="Times New Roman" pitchFamily="18" charset="0"/>
                        </a:rPr>
                        <a:t>nhỏ</a:t>
                      </a:r>
                      <a:r>
                        <a:rPr kumimoji="0" lang="en-US" sz="3600" b="1" i="0" u="none" strike="noStrike" cap="none" normalizeH="0" baseline="0" smtClean="0">
                          <a:ln>
                            <a:noFill/>
                          </a:ln>
                          <a:solidFill>
                            <a:schemeClr val="bg1"/>
                          </a:solidFill>
                          <a:effectLst/>
                          <a:latin typeface="Times New Roman" pitchFamily="18" charset="0"/>
                        </a:rPr>
                        <a:t>?</a:t>
                      </a: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bg1"/>
                          </a:solidFill>
                          <a:effectLst/>
                          <a:latin typeface="Times New Roman" pitchFamily="18" charset="0"/>
                        </a:rPr>
                        <a:t>Tiếng trống phát ra </a:t>
                      </a:r>
                      <a:r>
                        <a:rPr kumimoji="0" lang="en-US" sz="3600" b="1" i="0" u="none" strike="noStrike" cap="none" normalizeH="0" baseline="0" smtClean="0">
                          <a:ln>
                            <a:noFill/>
                          </a:ln>
                          <a:solidFill>
                            <a:srgbClr val="FFFF00"/>
                          </a:solidFill>
                          <a:effectLst/>
                          <a:latin typeface="Times New Roman" pitchFamily="18" charset="0"/>
                        </a:rPr>
                        <a:t>to </a:t>
                      </a:r>
                      <a:r>
                        <a:rPr kumimoji="0" lang="en-US" sz="3600" b="1" i="0" u="none" strike="noStrike" cap="none" normalizeH="0" baseline="0" smtClean="0">
                          <a:ln>
                            <a:noFill/>
                          </a:ln>
                          <a:solidFill>
                            <a:schemeClr val="bg1"/>
                          </a:solidFill>
                          <a:effectLst/>
                          <a:latin typeface="Times New Roman" pitchFamily="18" charset="0"/>
                        </a:rPr>
                        <a:t>hay </a:t>
                      </a:r>
                      <a:r>
                        <a:rPr kumimoji="0" lang="en-US" sz="3600" b="1" i="0" u="none" strike="noStrike" cap="none" normalizeH="0" baseline="0" smtClean="0">
                          <a:ln>
                            <a:noFill/>
                          </a:ln>
                          <a:solidFill>
                            <a:srgbClr val="FFFF00"/>
                          </a:solidFill>
                          <a:effectLst/>
                          <a:latin typeface="Times New Roman" pitchFamily="18" charset="0"/>
                        </a:rPr>
                        <a:t>nhỏ</a:t>
                      </a:r>
                      <a:r>
                        <a:rPr kumimoji="0" lang="en-US" sz="3600" b="1" i="0" u="none" strike="noStrike" cap="none" normalizeH="0" baseline="0" smtClean="0">
                          <a:ln>
                            <a:noFill/>
                          </a:ln>
                          <a:solidFill>
                            <a:schemeClr val="bg1"/>
                          </a:solidFill>
                          <a:effectLst/>
                          <a:latin typeface="Times New Roman" pitchFamily="18" charset="0"/>
                        </a:rPr>
                        <a:t>?</a:t>
                      </a: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r>
              <a:tr h="14369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1" i="1" u="none" strike="noStrike" cap="none" normalizeH="0" baseline="0" dirty="0" smtClean="0">
                          <a:ln>
                            <a:noFill/>
                          </a:ln>
                          <a:solidFill>
                            <a:schemeClr val="bg1"/>
                          </a:solidFill>
                          <a:effectLst/>
                          <a:latin typeface="Times New Roman" pitchFamily="18" charset="0"/>
                        </a:rPr>
                        <a:t>a) </a:t>
                      </a:r>
                      <a:r>
                        <a:rPr kumimoji="0" lang="en-US" sz="3600" b="1" i="1" u="none" strike="noStrike" cap="none" normalizeH="0" baseline="0" dirty="0" err="1" smtClean="0">
                          <a:ln>
                            <a:noFill/>
                          </a:ln>
                          <a:solidFill>
                            <a:schemeClr val="bg1"/>
                          </a:solidFill>
                          <a:effectLst/>
                          <a:latin typeface="Times New Roman" pitchFamily="18" charset="0"/>
                        </a:rPr>
                        <a:t>Gõ</a:t>
                      </a:r>
                      <a:r>
                        <a:rPr kumimoji="0" lang="en-US" sz="3600" b="1" i="1" u="none" strike="noStrike" cap="none" normalizeH="0" baseline="0" dirty="0" smtClean="0">
                          <a:ln>
                            <a:noFill/>
                          </a:ln>
                          <a:solidFill>
                            <a:schemeClr val="bg1"/>
                          </a:solidFill>
                          <a:effectLst/>
                          <a:latin typeface="Times New Roman" pitchFamily="18" charset="0"/>
                        </a:rPr>
                        <a:t> </a:t>
                      </a:r>
                      <a:r>
                        <a:rPr kumimoji="0" lang="en-US" sz="3600" b="1" i="1" u="none" strike="noStrike" cap="none" normalizeH="0" baseline="0" dirty="0" err="1" smtClean="0">
                          <a:ln>
                            <a:noFill/>
                          </a:ln>
                          <a:solidFill>
                            <a:schemeClr val="bg1"/>
                          </a:solidFill>
                          <a:effectLst/>
                          <a:latin typeface="Times New Roman" pitchFamily="18" charset="0"/>
                        </a:rPr>
                        <a:t>nhẹ</a:t>
                      </a:r>
                      <a:endParaRPr kumimoji="0" lang="en-US" sz="3600" b="1" i="1" u="none" strike="noStrike" cap="none" normalizeH="0" baseline="0" dirty="0" smtClean="0">
                        <a:ln>
                          <a:noFill/>
                        </a:ln>
                        <a:solidFill>
                          <a:schemeClr val="bg1"/>
                        </a:solidFill>
                        <a:effectLst/>
                        <a:latin typeface="Times New Roman" pitchFamily="18" charset="0"/>
                      </a:endParaRP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dirty="0" smtClean="0">
                        <a:ln>
                          <a:noFill/>
                        </a:ln>
                        <a:solidFill>
                          <a:schemeClr val="bg1"/>
                        </a:solidFill>
                        <a:effectLst/>
                        <a:latin typeface="Times New Roman" pitchFamily="18" charset="0"/>
                      </a:endParaRP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dirty="0" smtClean="0">
                        <a:ln>
                          <a:noFill/>
                        </a:ln>
                        <a:solidFill>
                          <a:schemeClr val="bg1"/>
                        </a:solidFill>
                        <a:effectLst/>
                        <a:latin typeface="Times New Roman" pitchFamily="18" charset="0"/>
                      </a:endParaRP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dirty="0" smtClean="0">
                        <a:ln>
                          <a:noFill/>
                        </a:ln>
                        <a:solidFill>
                          <a:schemeClr val="bg1"/>
                        </a:solidFill>
                        <a:effectLst/>
                        <a:latin typeface="Times New Roman" pitchFamily="18" charset="0"/>
                      </a:endParaRP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r>
              <a:tr h="17247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1" i="1" u="none" strike="noStrike" cap="none" normalizeH="0" baseline="0" dirty="0" smtClean="0">
                          <a:ln>
                            <a:noFill/>
                          </a:ln>
                          <a:solidFill>
                            <a:schemeClr val="bg1"/>
                          </a:solidFill>
                          <a:effectLst/>
                          <a:latin typeface="Times New Roman" pitchFamily="18" charset="0"/>
                        </a:rPr>
                        <a:t>b) </a:t>
                      </a:r>
                      <a:r>
                        <a:rPr kumimoji="0" lang="en-US" sz="3600" b="1" i="1" u="none" strike="noStrike" cap="none" normalizeH="0" baseline="0" dirty="0" err="1" smtClean="0">
                          <a:ln>
                            <a:noFill/>
                          </a:ln>
                          <a:solidFill>
                            <a:schemeClr val="bg1"/>
                          </a:solidFill>
                          <a:effectLst/>
                          <a:latin typeface="Times New Roman" pitchFamily="18" charset="0"/>
                        </a:rPr>
                        <a:t>Gõ</a:t>
                      </a:r>
                      <a:r>
                        <a:rPr kumimoji="0" lang="en-US" sz="3600" b="1" i="1" u="none" strike="noStrike" cap="none" normalizeH="0" baseline="0" dirty="0" smtClean="0">
                          <a:ln>
                            <a:noFill/>
                          </a:ln>
                          <a:solidFill>
                            <a:schemeClr val="bg1"/>
                          </a:solidFill>
                          <a:effectLst/>
                          <a:latin typeface="Times New Roman" pitchFamily="18" charset="0"/>
                        </a:rPr>
                        <a:t> </a:t>
                      </a:r>
                      <a:r>
                        <a:rPr kumimoji="0" lang="en-US" sz="3600" b="1" i="1" u="none" strike="noStrike" cap="none" normalizeH="0" baseline="0" dirty="0" err="1" smtClean="0">
                          <a:ln>
                            <a:noFill/>
                          </a:ln>
                          <a:solidFill>
                            <a:schemeClr val="bg1"/>
                          </a:solidFill>
                          <a:effectLst/>
                          <a:latin typeface="Times New Roman" pitchFamily="18" charset="0"/>
                        </a:rPr>
                        <a:t>mạnh</a:t>
                      </a:r>
                      <a:endParaRPr kumimoji="0" lang="en-US" sz="3600" b="1" i="1" u="none" strike="noStrike" cap="none" normalizeH="0" baseline="0" dirty="0" smtClean="0">
                        <a:ln>
                          <a:noFill/>
                        </a:ln>
                        <a:solidFill>
                          <a:schemeClr val="bg1"/>
                        </a:solidFill>
                        <a:effectLst/>
                        <a:latin typeface="Times New Roman" pitchFamily="18" charset="0"/>
                      </a:endParaRP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smtClean="0">
                        <a:ln>
                          <a:noFill/>
                        </a:ln>
                        <a:solidFill>
                          <a:schemeClr val="bg1"/>
                        </a:solidFill>
                        <a:effectLst/>
                        <a:latin typeface="Times New Roman" pitchFamily="18" charset="0"/>
                      </a:endParaRP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dirty="0" smtClean="0">
                        <a:ln>
                          <a:noFill/>
                        </a:ln>
                        <a:solidFill>
                          <a:schemeClr val="bg1"/>
                        </a:solidFill>
                        <a:effectLst/>
                        <a:latin typeface="Times New Roman" pitchFamily="18" charset="0"/>
                      </a:endParaRP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dirty="0" smtClean="0">
                        <a:ln>
                          <a:noFill/>
                        </a:ln>
                        <a:solidFill>
                          <a:schemeClr val="bg1"/>
                        </a:solidFill>
                        <a:effectLst/>
                        <a:latin typeface="Times New Roman" pitchFamily="18" charset="0"/>
                      </a:endParaRP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15487" name="Text Box 127"/>
          <p:cNvSpPr txBox="1">
            <a:spLocks noChangeArrowheads="1"/>
          </p:cNvSpPr>
          <p:nvPr/>
        </p:nvSpPr>
        <p:spPr bwMode="auto">
          <a:xfrm>
            <a:off x="2590800" y="4267200"/>
            <a:ext cx="1676400" cy="641350"/>
          </a:xfrm>
          <a:prstGeom prst="rect">
            <a:avLst/>
          </a:prstGeom>
          <a:noFill/>
          <a:ln w="9525">
            <a:noFill/>
            <a:miter lim="800000"/>
            <a:headEnd/>
            <a:tailEnd/>
          </a:ln>
        </p:spPr>
        <p:txBody>
          <a:bodyPr>
            <a:spAutoFit/>
          </a:bodyPr>
          <a:lstStyle/>
          <a:p>
            <a:pPr algn="ctr">
              <a:spcBef>
                <a:spcPct val="50000"/>
              </a:spcBef>
            </a:pPr>
            <a:r>
              <a:rPr lang="en-US" sz="3600" b="1" dirty="0" err="1">
                <a:solidFill>
                  <a:srgbClr val="FFFF00"/>
                </a:solidFill>
                <a:latin typeface="Times New Roman" pitchFamily="18" charset="0"/>
              </a:rPr>
              <a:t>Ít</a:t>
            </a:r>
            <a:endParaRPr lang="en-US" sz="3600" b="1" dirty="0">
              <a:solidFill>
                <a:srgbClr val="FFFF00"/>
              </a:solidFill>
              <a:latin typeface="Times New Roman" pitchFamily="18" charset="0"/>
            </a:endParaRPr>
          </a:p>
        </p:txBody>
      </p:sp>
      <p:sp>
        <p:nvSpPr>
          <p:cNvPr id="15490" name="Text Box 130"/>
          <p:cNvSpPr txBox="1">
            <a:spLocks noChangeArrowheads="1"/>
          </p:cNvSpPr>
          <p:nvPr/>
        </p:nvSpPr>
        <p:spPr bwMode="auto">
          <a:xfrm>
            <a:off x="4953000" y="4191000"/>
            <a:ext cx="1676400" cy="641350"/>
          </a:xfrm>
          <a:prstGeom prst="rect">
            <a:avLst/>
          </a:prstGeom>
          <a:noFill/>
          <a:ln w="9525">
            <a:noFill/>
            <a:miter lim="800000"/>
            <a:headEnd/>
            <a:tailEnd/>
          </a:ln>
        </p:spPr>
        <p:txBody>
          <a:bodyPr>
            <a:spAutoFit/>
          </a:bodyPr>
          <a:lstStyle/>
          <a:p>
            <a:pPr algn="ctr">
              <a:spcBef>
                <a:spcPct val="50000"/>
              </a:spcBef>
            </a:pPr>
            <a:r>
              <a:rPr lang="en-US" sz="3600" b="1" dirty="0" err="1">
                <a:solidFill>
                  <a:srgbClr val="FFFF00"/>
                </a:solidFill>
                <a:latin typeface="Times New Roman" pitchFamily="18" charset="0"/>
              </a:rPr>
              <a:t>Nhỏ</a:t>
            </a:r>
            <a:endParaRPr lang="en-US" sz="3600" b="1" dirty="0">
              <a:solidFill>
                <a:srgbClr val="FFFF00"/>
              </a:solidFill>
              <a:latin typeface="Times New Roman" pitchFamily="18" charset="0"/>
            </a:endParaRPr>
          </a:p>
        </p:txBody>
      </p:sp>
      <p:sp>
        <p:nvSpPr>
          <p:cNvPr id="15492" name="Text Box 132"/>
          <p:cNvSpPr txBox="1">
            <a:spLocks noChangeArrowheads="1"/>
          </p:cNvSpPr>
          <p:nvPr/>
        </p:nvSpPr>
        <p:spPr bwMode="auto">
          <a:xfrm>
            <a:off x="7162800" y="4191000"/>
            <a:ext cx="1676400" cy="641350"/>
          </a:xfrm>
          <a:prstGeom prst="rect">
            <a:avLst/>
          </a:prstGeom>
          <a:noFill/>
          <a:ln w="9525">
            <a:noFill/>
            <a:miter lim="800000"/>
            <a:headEnd/>
            <a:tailEnd/>
          </a:ln>
        </p:spPr>
        <p:txBody>
          <a:bodyPr>
            <a:spAutoFit/>
          </a:bodyPr>
          <a:lstStyle/>
          <a:p>
            <a:pPr algn="ctr">
              <a:spcBef>
                <a:spcPct val="50000"/>
              </a:spcBef>
            </a:pPr>
            <a:r>
              <a:rPr lang="en-US" sz="3600" b="1" dirty="0" err="1">
                <a:solidFill>
                  <a:srgbClr val="FFFF00"/>
                </a:solidFill>
                <a:latin typeface="Times New Roman" pitchFamily="18" charset="0"/>
              </a:rPr>
              <a:t>Nhỏ</a:t>
            </a:r>
            <a:endParaRPr lang="en-US" sz="3600" b="1" dirty="0">
              <a:solidFill>
                <a:srgbClr val="FFFF00"/>
              </a:solidFill>
              <a:latin typeface="Times New Roman" pitchFamily="18" charset="0"/>
            </a:endParaRPr>
          </a:p>
        </p:txBody>
      </p:sp>
      <p:sp>
        <p:nvSpPr>
          <p:cNvPr id="15489" name="Text Box 129"/>
          <p:cNvSpPr txBox="1">
            <a:spLocks noChangeArrowheads="1"/>
          </p:cNvSpPr>
          <p:nvPr/>
        </p:nvSpPr>
        <p:spPr bwMode="auto">
          <a:xfrm>
            <a:off x="2743200" y="5715000"/>
            <a:ext cx="1676400" cy="641350"/>
          </a:xfrm>
          <a:prstGeom prst="rect">
            <a:avLst/>
          </a:prstGeom>
          <a:noFill/>
          <a:ln w="9525">
            <a:noFill/>
            <a:miter lim="800000"/>
            <a:headEnd/>
            <a:tailEnd/>
          </a:ln>
        </p:spPr>
        <p:txBody>
          <a:bodyPr>
            <a:spAutoFit/>
          </a:bodyPr>
          <a:lstStyle/>
          <a:p>
            <a:pPr algn="ctr">
              <a:spcBef>
                <a:spcPct val="50000"/>
              </a:spcBef>
            </a:pPr>
            <a:r>
              <a:rPr lang="en-US" sz="3600" b="1" dirty="0" err="1">
                <a:solidFill>
                  <a:srgbClr val="FFFF00"/>
                </a:solidFill>
                <a:latin typeface="Times New Roman" pitchFamily="18" charset="0"/>
              </a:rPr>
              <a:t>Nhiều</a:t>
            </a:r>
            <a:endParaRPr lang="en-US" sz="3600" b="1" dirty="0">
              <a:solidFill>
                <a:srgbClr val="FFFF00"/>
              </a:solidFill>
              <a:latin typeface="Times New Roman" pitchFamily="18" charset="0"/>
            </a:endParaRPr>
          </a:p>
        </p:txBody>
      </p:sp>
      <p:sp>
        <p:nvSpPr>
          <p:cNvPr id="15491" name="Text Box 131"/>
          <p:cNvSpPr txBox="1">
            <a:spLocks noChangeArrowheads="1"/>
          </p:cNvSpPr>
          <p:nvPr/>
        </p:nvSpPr>
        <p:spPr bwMode="auto">
          <a:xfrm>
            <a:off x="4953000" y="5715000"/>
            <a:ext cx="1676400" cy="641350"/>
          </a:xfrm>
          <a:prstGeom prst="rect">
            <a:avLst/>
          </a:prstGeom>
          <a:noFill/>
          <a:ln w="9525">
            <a:noFill/>
            <a:miter lim="800000"/>
            <a:headEnd/>
            <a:tailEnd/>
          </a:ln>
        </p:spPr>
        <p:txBody>
          <a:bodyPr>
            <a:spAutoFit/>
          </a:bodyPr>
          <a:lstStyle/>
          <a:p>
            <a:pPr algn="ctr">
              <a:spcBef>
                <a:spcPct val="50000"/>
              </a:spcBef>
            </a:pPr>
            <a:r>
              <a:rPr lang="en-US" sz="3600" b="1" dirty="0" err="1">
                <a:solidFill>
                  <a:srgbClr val="FFFF00"/>
                </a:solidFill>
                <a:latin typeface="Times New Roman" pitchFamily="18" charset="0"/>
              </a:rPr>
              <a:t>Lớn</a:t>
            </a:r>
            <a:endParaRPr lang="en-US" sz="3600" b="1" dirty="0">
              <a:solidFill>
                <a:srgbClr val="FFFF00"/>
              </a:solidFill>
              <a:latin typeface="Times New Roman" pitchFamily="18" charset="0"/>
            </a:endParaRPr>
          </a:p>
        </p:txBody>
      </p:sp>
      <p:sp>
        <p:nvSpPr>
          <p:cNvPr id="15493" name="Text Box 133"/>
          <p:cNvSpPr txBox="1">
            <a:spLocks noChangeArrowheads="1"/>
          </p:cNvSpPr>
          <p:nvPr/>
        </p:nvSpPr>
        <p:spPr bwMode="auto">
          <a:xfrm>
            <a:off x="7162800" y="5715000"/>
            <a:ext cx="1676400" cy="641350"/>
          </a:xfrm>
          <a:prstGeom prst="rect">
            <a:avLst/>
          </a:prstGeom>
          <a:noFill/>
          <a:ln w="9525">
            <a:noFill/>
            <a:miter lim="800000"/>
            <a:headEnd/>
            <a:tailEnd/>
          </a:ln>
        </p:spPr>
        <p:txBody>
          <a:bodyPr>
            <a:spAutoFit/>
          </a:bodyPr>
          <a:lstStyle/>
          <a:p>
            <a:pPr algn="ctr">
              <a:spcBef>
                <a:spcPct val="50000"/>
              </a:spcBef>
            </a:pPr>
            <a:r>
              <a:rPr lang="en-US" sz="3600" b="1" dirty="0">
                <a:solidFill>
                  <a:srgbClr val="FFFF00"/>
                </a:solidFill>
                <a:latin typeface="Times New Roman" pitchFamily="18" charset="0"/>
              </a:rPr>
              <a:t>To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487"/>
                                        </p:tgtEl>
                                        <p:attrNameLst>
                                          <p:attrName>style.visibility</p:attrName>
                                        </p:attrNameLst>
                                      </p:cBhvr>
                                      <p:to>
                                        <p:strVal val="visible"/>
                                      </p:to>
                                    </p:set>
                                    <p:animEffect transition="in" filter="blinds(horizontal)">
                                      <p:cBhvr>
                                        <p:cTn id="7" dur="500"/>
                                        <p:tgtEl>
                                          <p:spTgt spid="1548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490"/>
                                        </p:tgtEl>
                                        <p:attrNameLst>
                                          <p:attrName>style.visibility</p:attrName>
                                        </p:attrNameLst>
                                      </p:cBhvr>
                                      <p:to>
                                        <p:strVal val="visible"/>
                                      </p:to>
                                    </p:set>
                                    <p:animEffect transition="in" filter="box(in)">
                                      <p:cBhvr>
                                        <p:cTn id="12" dur="500"/>
                                        <p:tgtEl>
                                          <p:spTgt spid="1549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492"/>
                                        </p:tgtEl>
                                        <p:attrNameLst>
                                          <p:attrName>style.visibility</p:attrName>
                                        </p:attrNameLst>
                                      </p:cBhvr>
                                      <p:to>
                                        <p:strVal val="visible"/>
                                      </p:to>
                                    </p:set>
                                    <p:animEffect transition="in" filter="box(in)">
                                      <p:cBhvr>
                                        <p:cTn id="17" dur="500"/>
                                        <p:tgtEl>
                                          <p:spTgt spid="1549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489"/>
                                        </p:tgtEl>
                                        <p:attrNameLst>
                                          <p:attrName>style.visibility</p:attrName>
                                        </p:attrNameLst>
                                      </p:cBhvr>
                                      <p:to>
                                        <p:strVal val="visible"/>
                                      </p:to>
                                    </p:set>
                                    <p:animEffect transition="in" filter="box(in)">
                                      <p:cBhvr>
                                        <p:cTn id="22" dur="500"/>
                                        <p:tgtEl>
                                          <p:spTgt spid="1548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491"/>
                                        </p:tgtEl>
                                        <p:attrNameLst>
                                          <p:attrName>style.visibility</p:attrName>
                                        </p:attrNameLst>
                                      </p:cBhvr>
                                      <p:to>
                                        <p:strVal val="visible"/>
                                      </p:to>
                                    </p:set>
                                    <p:animEffect transition="in" filter="box(in)">
                                      <p:cBhvr>
                                        <p:cTn id="27" dur="500"/>
                                        <p:tgtEl>
                                          <p:spTgt spid="1549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5493"/>
                                        </p:tgtEl>
                                        <p:attrNameLst>
                                          <p:attrName>style.visibility</p:attrName>
                                        </p:attrNameLst>
                                      </p:cBhvr>
                                      <p:to>
                                        <p:strVal val="visible"/>
                                      </p:to>
                                    </p:set>
                                    <p:animEffect transition="in" filter="box(in)">
                                      <p:cBhvr>
                                        <p:cTn id="32" dur="500"/>
                                        <p:tgtEl>
                                          <p:spTgt spid="15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87" grpId="0"/>
      <p:bldP spid="15490" grpId="0"/>
      <p:bldP spid="15492" grpId="0"/>
      <p:bldP spid="15489" grpId="0"/>
      <p:bldP spid="15491" grpId="0"/>
      <p:bldP spid="1549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endParaRPr lang="en-US"/>
          </a:p>
        </p:txBody>
      </p:sp>
      <p:sp>
        <p:nvSpPr>
          <p:cNvPr id="186371"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0" y="0"/>
            <a:ext cx="9144000" cy="533400"/>
          </a:xfrm>
          <a:solidFill>
            <a:schemeClr val="accent2"/>
          </a:solidFill>
        </p:spPr>
        <p:txBody>
          <a:bodyPr/>
          <a:lstStyle/>
          <a:p>
            <a:r>
              <a:rPr lang="en-US" sz="2800" dirty="0">
                <a:solidFill>
                  <a:srgbClr val="FFFF00"/>
                </a:solidFill>
              </a:rPr>
              <a:t>THÍ NGHIỆM 2</a:t>
            </a:r>
          </a:p>
        </p:txBody>
      </p:sp>
      <p:graphicFrame>
        <p:nvGraphicFramePr>
          <p:cNvPr id="180318" name="Group 94"/>
          <p:cNvGraphicFramePr>
            <a:graphicFrameLocks noGrp="1"/>
          </p:cNvGraphicFramePr>
          <p:nvPr>
            <p:ph idx="1"/>
          </p:nvPr>
        </p:nvGraphicFramePr>
        <p:xfrm>
          <a:off x="152400" y="601472"/>
          <a:ext cx="8839200" cy="3481070"/>
        </p:xfrm>
        <a:graphic>
          <a:graphicData uri="http://schemas.openxmlformats.org/drawingml/2006/table">
            <a:tbl>
              <a:tblPr/>
              <a:tblGrid>
                <a:gridCol w="2209800"/>
                <a:gridCol w="2209800"/>
                <a:gridCol w="2209800"/>
                <a:gridCol w="2209800"/>
              </a:tblGrid>
              <a:tr h="167284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bg1"/>
                          </a:solidFill>
                          <a:effectLst/>
                          <a:latin typeface="Times New Roman" pitchFamily="18" charset="0"/>
                        </a:rPr>
                        <a:t>Cách</a:t>
                      </a:r>
                      <a:r>
                        <a:rPr kumimoji="0" lang="en-US" sz="2800" b="1" i="0" u="none" strike="noStrike" cap="none" normalizeH="0" baseline="0" dirty="0" smtClean="0">
                          <a:ln>
                            <a:noFill/>
                          </a:ln>
                          <a:solidFill>
                            <a:schemeClr val="bg1"/>
                          </a:solidFill>
                          <a:effectLst/>
                          <a:latin typeface="Times New Roman" pitchFamily="18" charset="0"/>
                        </a:rPr>
                        <a:t> </a:t>
                      </a:r>
                      <a:r>
                        <a:rPr kumimoji="0" lang="en-US" sz="2800" b="1" i="0" u="none" strike="noStrike" cap="none" normalizeH="0" baseline="0" dirty="0" err="1" smtClean="0">
                          <a:ln>
                            <a:noFill/>
                          </a:ln>
                          <a:solidFill>
                            <a:schemeClr val="bg1"/>
                          </a:solidFill>
                          <a:effectLst/>
                          <a:latin typeface="Times New Roman" pitchFamily="18" charset="0"/>
                        </a:rPr>
                        <a:t>thực</a:t>
                      </a:r>
                      <a:r>
                        <a:rPr kumimoji="0" lang="en-US" sz="2800" b="1" i="0" u="none" strike="noStrike" cap="none" normalizeH="0" baseline="0" dirty="0" smtClean="0">
                          <a:ln>
                            <a:noFill/>
                          </a:ln>
                          <a:solidFill>
                            <a:schemeClr val="bg1"/>
                          </a:solidFill>
                          <a:effectLst/>
                          <a:latin typeface="Times New Roman" pitchFamily="18" charset="0"/>
                        </a:rPr>
                        <a:t> </a:t>
                      </a:r>
                      <a:r>
                        <a:rPr kumimoji="0" lang="en-US" sz="2800" b="1" i="0" u="none" strike="noStrike" cap="none" normalizeH="0" baseline="0" dirty="0" err="1" smtClean="0">
                          <a:ln>
                            <a:noFill/>
                          </a:ln>
                          <a:solidFill>
                            <a:schemeClr val="bg1"/>
                          </a:solidFill>
                          <a:effectLst/>
                          <a:latin typeface="Times New Roman" pitchFamily="18" charset="0"/>
                        </a:rPr>
                        <a:t>hiện</a:t>
                      </a:r>
                      <a:endParaRPr kumimoji="0" lang="en-US" sz="2800" b="1" i="0" u="none" strike="noStrike" cap="none" normalizeH="0" baseline="0" dirty="0" smtClean="0">
                        <a:ln>
                          <a:noFill/>
                        </a:ln>
                        <a:solidFill>
                          <a:schemeClr val="bg1"/>
                        </a:solidFill>
                        <a:effectLst/>
                        <a:latin typeface="Times New Roman" pitchFamily="18" charset="0"/>
                      </a:endParaRP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bg1"/>
                          </a:solidFill>
                          <a:effectLst/>
                          <a:latin typeface="Times New Roman" pitchFamily="18" charset="0"/>
                        </a:rPr>
                        <a:t>Quả</a:t>
                      </a:r>
                      <a:r>
                        <a:rPr kumimoji="0" lang="en-US" sz="2800" b="1" i="0" u="none" strike="noStrike" cap="none" normalizeH="0" baseline="0" dirty="0" smtClean="0">
                          <a:ln>
                            <a:noFill/>
                          </a:ln>
                          <a:solidFill>
                            <a:schemeClr val="bg1"/>
                          </a:solidFill>
                          <a:effectLst/>
                          <a:latin typeface="Times New Roman" pitchFamily="18" charset="0"/>
                        </a:rPr>
                        <a:t> </a:t>
                      </a:r>
                      <a:r>
                        <a:rPr kumimoji="0" lang="en-US" sz="2800" b="1" i="0" u="none" strike="noStrike" cap="none" normalizeH="0" baseline="0" dirty="0" err="1" smtClean="0">
                          <a:ln>
                            <a:noFill/>
                          </a:ln>
                          <a:solidFill>
                            <a:schemeClr val="bg1"/>
                          </a:solidFill>
                          <a:effectLst/>
                          <a:latin typeface="Times New Roman" pitchFamily="18" charset="0"/>
                        </a:rPr>
                        <a:t>bóng</a:t>
                      </a:r>
                      <a:r>
                        <a:rPr kumimoji="0" lang="en-US" sz="2800" b="1" i="0" u="none" strike="noStrike" cap="none" normalizeH="0" baseline="0" dirty="0" smtClean="0">
                          <a:ln>
                            <a:noFill/>
                          </a:ln>
                          <a:solidFill>
                            <a:schemeClr val="bg1"/>
                          </a:solidFill>
                          <a:effectLst/>
                          <a:latin typeface="Times New Roman" pitchFamily="18" charset="0"/>
                        </a:rPr>
                        <a:t> </a:t>
                      </a:r>
                      <a:r>
                        <a:rPr kumimoji="0" lang="en-US" sz="2800" b="1" i="0" u="none" strike="noStrike" cap="none" normalizeH="0" baseline="0" dirty="0" err="1" smtClean="0">
                          <a:ln>
                            <a:noFill/>
                          </a:ln>
                          <a:solidFill>
                            <a:schemeClr val="bg1"/>
                          </a:solidFill>
                          <a:effectLst/>
                          <a:latin typeface="Times New Roman" pitchFamily="18" charset="0"/>
                        </a:rPr>
                        <a:t>bàn</a:t>
                      </a:r>
                      <a:r>
                        <a:rPr kumimoji="0" lang="en-US" sz="2800" b="1" i="0" u="none" strike="noStrike" cap="none" normalizeH="0" baseline="0" dirty="0" smtClean="0">
                          <a:ln>
                            <a:noFill/>
                          </a:ln>
                          <a:solidFill>
                            <a:schemeClr val="bg1"/>
                          </a:solidFill>
                          <a:effectLst/>
                          <a:latin typeface="Times New Roman" pitchFamily="18" charset="0"/>
                        </a:rPr>
                        <a:t> </a:t>
                      </a:r>
                      <a:r>
                        <a:rPr kumimoji="0" lang="en-US" sz="2800" b="1" i="0" u="none" strike="noStrike" cap="none" normalizeH="0" baseline="0" dirty="0" err="1" smtClean="0">
                          <a:ln>
                            <a:noFill/>
                          </a:ln>
                          <a:solidFill>
                            <a:schemeClr val="bg1"/>
                          </a:solidFill>
                          <a:effectLst/>
                          <a:latin typeface="Times New Roman" pitchFamily="18" charset="0"/>
                        </a:rPr>
                        <a:t>lệch</a:t>
                      </a:r>
                      <a:r>
                        <a:rPr kumimoji="0" lang="en-US" sz="2800" b="1" i="0" u="none" strike="noStrike" cap="none" normalizeH="0" baseline="0" dirty="0" smtClean="0">
                          <a:ln>
                            <a:noFill/>
                          </a:ln>
                          <a:solidFill>
                            <a:schemeClr val="bg1"/>
                          </a:solidFill>
                          <a:effectLst/>
                          <a:latin typeface="Times New Roman" pitchFamily="18" charset="0"/>
                        </a:rPr>
                        <a:t> </a:t>
                      </a:r>
                      <a:r>
                        <a:rPr kumimoji="0" lang="en-US" sz="2800" b="1" i="0" u="none" strike="noStrike" cap="none" normalizeH="0" baseline="0" dirty="0" err="1" smtClean="0">
                          <a:ln>
                            <a:noFill/>
                          </a:ln>
                          <a:solidFill>
                            <a:srgbClr val="FFFF00"/>
                          </a:solidFill>
                          <a:effectLst/>
                          <a:latin typeface="Times New Roman" pitchFamily="18" charset="0"/>
                        </a:rPr>
                        <a:t>nhiều</a:t>
                      </a:r>
                      <a:r>
                        <a:rPr kumimoji="0" lang="en-US" sz="2800" b="1" i="0" u="none" strike="noStrike" cap="none" normalizeH="0" baseline="0" dirty="0" smtClean="0">
                          <a:ln>
                            <a:noFill/>
                          </a:ln>
                          <a:solidFill>
                            <a:schemeClr val="bg1"/>
                          </a:solidFill>
                          <a:effectLst/>
                          <a:latin typeface="Times New Roman" pitchFamily="18" charset="0"/>
                        </a:rPr>
                        <a:t> hay </a:t>
                      </a:r>
                      <a:r>
                        <a:rPr kumimoji="0" lang="en-US" sz="2800" b="1" i="0" u="none" strike="noStrike" cap="none" normalizeH="0" baseline="0" dirty="0" err="1" smtClean="0">
                          <a:ln>
                            <a:noFill/>
                          </a:ln>
                          <a:solidFill>
                            <a:srgbClr val="FFFF00"/>
                          </a:solidFill>
                          <a:effectLst/>
                          <a:latin typeface="Times New Roman" pitchFamily="18" charset="0"/>
                        </a:rPr>
                        <a:t>ít</a:t>
                      </a:r>
                      <a:r>
                        <a:rPr kumimoji="0" lang="en-US" sz="2800" b="1" i="0" u="none" strike="noStrike" cap="none" normalizeH="0" baseline="0" dirty="0" smtClean="0">
                          <a:ln>
                            <a:noFill/>
                          </a:ln>
                          <a:solidFill>
                            <a:schemeClr val="bg1"/>
                          </a:solidFill>
                          <a:effectLst/>
                          <a:latin typeface="Times New Roman" pitchFamily="18" charset="0"/>
                        </a:rPr>
                        <a:t>?</a:t>
                      </a: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bg1"/>
                          </a:solidFill>
                          <a:effectLst/>
                          <a:latin typeface="Times New Roman" pitchFamily="18" charset="0"/>
                        </a:rPr>
                        <a:t>Biên</a:t>
                      </a:r>
                      <a:r>
                        <a:rPr kumimoji="0" lang="en-US" sz="2800" b="1" i="0" u="none" strike="noStrike" cap="none" normalizeH="0" baseline="0" dirty="0" smtClean="0">
                          <a:ln>
                            <a:noFill/>
                          </a:ln>
                          <a:solidFill>
                            <a:schemeClr val="bg1"/>
                          </a:solidFill>
                          <a:effectLst/>
                          <a:latin typeface="Times New Roman" pitchFamily="18" charset="0"/>
                        </a:rPr>
                        <a:t> </a:t>
                      </a:r>
                      <a:r>
                        <a:rPr kumimoji="0" lang="en-US" sz="2800" b="1" i="0" u="none" strike="noStrike" cap="none" normalizeH="0" baseline="0" dirty="0" err="1" smtClean="0">
                          <a:ln>
                            <a:noFill/>
                          </a:ln>
                          <a:solidFill>
                            <a:schemeClr val="bg1"/>
                          </a:solidFill>
                          <a:effectLst/>
                          <a:latin typeface="Times New Roman" pitchFamily="18" charset="0"/>
                        </a:rPr>
                        <a:t>độ</a:t>
                      </a:r>
                      <a:r>
                        <a:rPr kumimoji="0" lang="en-US" sz="2800" b="1" i="0" u="none" strike="noStrike" cap="none" normalizeH="0" baseline="0" dirty="0" smtClean="0">
                          <a:ln>
                            <a:noFill/>
                          </a:ln>
                          <a:solidFill>
                            <a:schemeClr val="bg1"/>
                          </a:solidFill>
                          <a:effectLst/>
                          <a:latin typeface="Times New Roman" pitchFamily="18" charset="0"/>
                        </a:rPr>
                        <a:t> </a:t>
                      </a:r>
                      <a:r>
                        <a:rPr kumimoji="0" lang="en-US" sz="2800" b="1" i="0" u="none" strike="noStrike" cap="none" normalizeH="0" baseline="0" dirty="0" err="1" smtClean="0">
                          <a:ln>
                            <a:noFill/>
                          </a:ln>
                          <a:solidFill>
                            <a:schemeClr val="bg1"/>
                          </a:solidFill>
                          <a:effectLst/>
                          <a:latin typeface="Times New Roman" pitchFamily="18" charset="0"/>
                        </a:rPr>
                        <a:t>dao</a:t>
                      </a:r>
                      <a:r>
                        <a:rPr kumimoji="0" lang="en-US" sz="2800" b="1" i="0" u="none" strike="noStrike" cap="none" normalizeH="0" baseline="0" dirty="0" smtClean="0">
                          <a:ln>
                            <a:noFill/>
                          </a:ln>
                          <a:solidFill>
                            <a:schemeClr val="bg1"/>
                          </a:solidFill>
                          <a:effectLst/>
                          <a:latin typeface="Times New Roman" pitchFamily="18" charset="0"/>
                        </a:rPr>
                        <a:t> </a:t>
                      </a:r>
                      <a:r>
                        <a:rPr kumimoji="0" lang="en-US" sz="2800" b="1" i="0" u="none" strike="noStrike" cap="none" normalizeH="0" baseline="0" dirty="0" err="1" smtClean="0">
                          <a:ln>
                            <a:noFill/>
                          </a:ln>
                          <a:solidFill>
                            <a:schemeClr val="bg1"/>
                          </a:solidFill>
                          <a:effectLst/>
                          <a:latin typeface="Times New Roman" pitchFamily="18" charset="0"/>
                        </a:rPr>
                        <a:t>động</a:t>
                      </a:r>
                      <a:r>
                        <a:rPr kumimoji="0" lang="en-US" sz="2800" b="1" i="0" u="none" strike="noStrike" cap="none" normalizeH="0" baseline="0" dirty="0" smtClean="0">
                          <a:ln>
                            <a:noFill/>
                          </a:ln>
                          <a:solidFill>
                            <a:schemeClr val="bg1"/>
                          </a:solidFill>
                          <a:effectLst/>
                          <a:latin typeface="Times New Roman" pitchFamily="18" charset="0"/>
                        </a:rPr>
                        <a:t> </a:t>
                      </a:r>
                      <a:r>
                        <a:rPr kumimoji="0" lang="en-US" sz="2800" b="1" i="0" u="none" strike="noStrike" cap="none" normalizeH="0" baseline="0" dirty="0" err="1" smtClean="0">
                          <a:ln>
                            <a:noFill/>
                          </a:ln>
                          <a:solidFill>
                            <a:schemeClr val="bg1"/>
                          </a:solidFill>
                          <a:effectLst/>
                          <a:latin typeface="Times New Roman" pitchFamily="18" charset="0"/>
                        </a:rPr>
                        <a:t>của</a:t>
                      </a:r>
                      <a:r>
                        <a:rPr kumimoji="0" lang="en-US" sz="2800" b="1" i="0" u="none" strike="noStrike" cap="none" normalizeH="0" baseline="0" dirty="0" smtClean="0">
                          <a:ln>
                            <a:noFill/>
                          </a:ln>
                          <a:solidFill>
                            <a:schemeClr val="bg1"/>
                          </a:solidFill>
                          <a:effectLst/>
                          <a:latin typeface="Times New Roman" pitchFamily="18" charset="0"/>
                        </a:rPr>
                        <a:t> </a:t>
                      </a:r>
                      <a:r>
                        <a:rPr kumimoji="0" lang="en-US" sz="2800" b="1" i="0" u="none" strike="noStrike" cap="none" normalizeH="0" baseline="0" dirty="0" err="1" smtClean="0">
                          <a:ln>
                            <a:noFill/>
                          </a:ln>
                          <a:solidFill>
                            <a:schemeClr val="bg1"/>
                          </a:solidFill>
                          <a:effectLst/>
                          <a:latin typeface="Times New Roman" pitchFamily="18" charset="0"/>
                        </a:rPr>
                        <a:t>mặt</a:t>
                      </a:r>
                      <a:r>
                        <a:rPr kumimoji="0" lang="en-US" sz="2800" b="1" i="0" u="none" strike="noStrike" cap="none" normalizeH="0" baseline="0" dirty="0" smtClean="0">
                          <a:ln>
                            <a:noFill/>
                          </a:ln>
                          <a:solidFill>
                            <a:schemeClr val="bg1"/>
                          </a:solidFill>
                          <a:effectLst/>
                          <a:latin typeface="Times New Roman" pitchFamily="18" charset="0"/>
                        </a:rPr>
                        <a:t> </a:t>
                      </a:r>
                      <a:r>
                        <a:rPr kumimoji="0" lang="en-US" sz="2800" b="1" i="0" u="none" strike="noStrike" cap="none" normalizeH="0" baseline="0" dirty="0" err="1" smtClean="0">
                          <a:ln>
                            <a:noFill/>
                          </a:ln>
                          <a:solidFill>
                            <a:schemeClr val="bg1"/>
                          </a:solidFill>
                          <a:effectLst/>
                          <a:latin typeface="Times New Roman" pitchFamily="18" charset="0"/>
                        </a:rPr>
                        <a:t>trống</a:t>
                      </a:r>
                      <a:r>
                        <a:rPr kumimoji="0" lang="en-US" sz="2800" b="1" i="0" u="none" strike="noStrike" cap="none" normalizeH="0" baseline="0" dirty="0" smtClean="0">
                          <a:ln>
                            <a:noFill/>
                          </a:ln>
                          <a:solidFill>
                            <a:schemeClr val="bg1"/>
                          </a:solidFill>
                          <a:effectLst/>
                          <a:latin typeface="Times New Roman" pitchFamily="18" charset="0"/>
                        </a:rPr>
                        <a:t> </a:t>
                      </a:r>
                      <a:r>
                        <a:rPr kumimoji="0" lang="en-US" sz="2800" b="1" i="0" u="none" strike="noStrike" cap="none" normalizeH="0" baseline="0" dirty="0" err="1" smtClean="0">
                          <a:ln>
                            <a:noFill/>
                          </a:ln>
                          <a:solidFill>
                            <a:srgbClr val="FFFF00"/>
                          </a:solidFill>
                          <a:effectLst/>
                          <a:latin typeface="Times New Roman" pitchFamily="18" charset="0"/>
                        </a:rPr>
                        <a:t>lớn</a:t>
                      </a:r>
                      <a:r>
                        <a:rPr kumimoji="0" lang="en-US" sz="2800" b="1" i="0" u="none" strike="noStrike" cap="none" normalizeH="0" baseline="0" dirty="0" smtClean="0">
                          <a:ln>
                            <a:noFill/>
                          </a:ln>
                          <a:solidFill>
                            <a:schemeClr val="bg1"/>
                          </a:solidFill>
                          <a:effectLst/>
                          <a:latin typeface="Times New Roman" pitchFamily="18" charset="0"/>
                        </a:rPr>
                        <a:t> hay </a:t>
                      </a:r>
                      <a:r>
                        <a:rPr kumimoji="0" lang="en-US" sz="2800" b="1" i="0" u="none" strike="noStrike" cap="none" normalizeH="0" baseline="0" dirty="0" err="1" smtClean="0">
                          <a:ln>
                            <a:noFill/>
                          </a:ln>
                          <a:solidFill>
                            <a:srgbClr val="FFFF00"/>
                          </a:solidFill>
                          <a:effectLst/>
                          <a:latin typeface="Times New Roman" pitchFamily="18" charset="0"/>
                        </a:rPr>
                        <a:t>nhỏ</a:t>
                      </a:r>
                      <a:r>
                        <a:rPr kumimoji="0" lang="en-US" sz="2800" b="1" i="0" u="none" strike="noStrike" cap="none" normalizeH="0" baseline="0" dirty="0" smtClean="0">
                          <a:ln>
                            <a:noFill/>
                          </a:ln>
                          <a:solidFill>
                            <a:schemeClr val="bg1"/>
                          </a:solidFill>
                          <a:effectLst/>
                          <a:latin typeface="Times New Roman" pitchFamily="18" charset="0"/>
                        </a:rPr>
                        <a:t>?</a:t>
                      </a: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bg1"/>
                          </a:solidFill>
                          <a:effectLst/>
                          <a:latin typeface="Times New Roman" pitchFamily="18" charset="0"/>
                        </a:rPr>
                        <a:t>Tiếng</a:t>
                      </a:r>
                      <a:r>
                        <a:rPr kumimoji="0" lang="en-US" sz="2800" b="1" i="0" u="none" strike="noStrike" cap="none" normalizeH="0" baseline="0" dirty="0" smtClean="0">
                          <a:ln>
                            <a:noFill/>
                          </a:ln>
                          <a:solidFill>
                            <a:schemeClr val="bg1"/>
                          </a:solidFill>
                          <a:effectLst/>
                          <a:latin typeface="Times New Roman" pitchFamily="18" charset="0"/>
                        </a:rPr>
                        <a:t> </a:t>
                      </a:r>
                      <a:r>
                        <a:rPr kumimoji="0" lang="en-US" sz="2800" b="1" i="0" u="none" strike="noStrike" cap="none" normalizeH="0" baseline="0" dirty="0" err="1" smtClean="0">
                          <a:ln>
                            <a:noFill/>
                          </a:ln>
                          <a:solidFill>
                            <a:schemeClr val="bg1"/>
                          </a:solidFill>
                          <a:effectLst/>
                          <a:latin typeface="Times New Roman" pitchFamily="18" charset="0"/>
                        </a:rPr>
                        <a:t>trống</a:t>
                      </a:r>
                      <a:r>
                        <a:rPr kumimoji="0" lang="en-US" sz="2800" b="1" i="0" u="none" strike="noStrike" cap="none" normalizeH="0" baseline="0" dirty="0" smtClean="0">
                          <a:ln>
                            <a:noFill/>
                          </a:ln>
                          <a:solidFill>
                            <a:schemeClr val="bg1"/>
                          </a:solidFill>
                          <a:effectLst/>
                          <a:latin typeface="Times New Roman" pitchFamily="18" charset="0"/>
                        </a:rPr>
                        <a:t> </a:t>
                      </a:r>
                      <a:r>
                        <a:rPr kumimoji="0" lang="en-US" sz="2800" b="1" i="0" u="none" strike="noStrike" cap="none" normalizeH="0" baseline="0" dirty="0" err="1" smtClean="0">
                          <a:ln>
                            <a:noFill/>
                          </a:ln>
                          <a:solidFill>
                            <a:schemeClr val="bg1"/>
                          </a:solidFill>
                          <a:effectLst/>
                          <a:latin typeface="Times New Roman" pitchFamily="18" charset="0"/>
                        </a:rPr>
                        <a:t>phát</a:t>
                      </a:r>
                      <a:r>
                        <a:rPr kumimoji="0" lang="en-US" sz="2800" b="1" i="0" u="none" strike="noStrike" cap="none" normalizeH="0" baseline="0" dirty="0" smtClean="0">
                          <a:ln>
                            <a:noFill/>
                          </a:ln>
                          <a:solidFill>
                            <a:schemeClr val="bg1"/>
                          </a:solidFill>
                          <a:effectLst/>
                          <a:latin typeface="Times New Roman" pitchFamily="18" charset="0"/>
                        </a:rPr>
                        <a:t> </a:t>
                      </a:r>
                      <a:r>
                        <a:rPr kumimoji="0" lang="en-US" sz="2800" b="1" i="0" u="none" strike="noStrike" cap="none" normalizeH="0" baseline="0" dirty="0" err="1" smtClean="0">
                          <a:ln>
                            <a:noFill/>
                          </a:ln>
                          <a:solidFill>
                            <a:schemeClr val="bg1"/>
                          </a:solidFill>
                          <a:effectLst/>
                          <a:latin typeface="Times New Roman" pitchFamily="18" charset="0"/>
                        </a:rPr>
                        <a:t>ra</a:t>
                      </a:r>
                      <a:r>
                        <a:rPr kumimoji="0" lang="en-US" sz="2800" b="1" i="0" u="none" strike="noStrike" cap="none" normalizeH="0" baseline="0" dirty="0" smtClean="0">
                          <a:ln>
                            <a:noFill/>
                          </a:ln>
                          <a:solidFill>
                            <a:schemeClr val="bg1"/>
                          </a:solidFill>
                          <a:effectLst/>
                          <a:latin typeface="Times New Roman" pitchFamily="18" charset="0"/>
                        </a:rPr>
                        <a:t> </a:t>
                      </a:r>
                      <a:r>
                        <a:rPr kumimoji="0" lang="en-US" sz="2800" b="1" i="0" u="none" strike="noStrike" cap="none" normalizeH="0" baseline="0" dirty="0" smtClean="0">
                          <a:ln>
                            <a:noFill/>
                          </a:ln>
                          <a:solidFill>
                            <a:srgbClr val="FFFF00"/>
                          </a:solidFill>
                          <a:effectLst/>
                          <a:latin typeface="Times New Roman" pitchFamily="18" charset="0"/>
                        </a:rPr>
                        <a:t>to </a:t>
                      </a:r>
                      <a:r>
                        <a:rPr kumimoji="0" lang="en-US" sz="2800" b="1" i="0" u="none" strike="noStrike" cap="none" normalizeH="0" baseline="0" dirty="0" smtClean="0">
                          <a:ln>
                            <a:noFill/>
                          </a:ln>
                          <a:solidFill>
                            <a:schemeClr val="bg1"/>
                          </a:solidFill>
                          <a:effectLst/>
                          <a:latin typeface="Times New Roman" pitchFamily="18" charset="0"/>
                        </a:rPr>
                        <a:t>hay </a:t>
                      </a:r>
                      <a:r>
                        <a:rPr kumimoji="0" lang="en-US" sz="2800" b="1" i="0" u="none" strike="noStrike" cap="none" normalizeH="0" baseline="0" dirty="0" err="1" smtClean="0">
                          <a:ln>
                            <a:noFill/>
                          </a:ln>
                          <a:solidFill>
                            <a:srgbClr val="FFFF00"/>
                          </a:solidFill>
                          <a:effectLst/>
                          <a:latin typeface="Times New Roman" pitchFamily="18" charset="0"/>
                        </a:rPr>
                        <a:t>nhỏ</a:t>
                      </a:r>
                      <a:r>
                        <a:rPr kumimoji="0" lang="en-US" sz="2800" b="1" i="0" u="none" strike="noStrike" cap="none" normalizeH="0" baseline="0" dirty="0" smtClean="0">
                          <a:ln>
                            <a:noFill/>
                          </a:ln>
                          <a:solidFill>
                            <a:schemeClr val="bg1"/>
                          </a:solidFill>
                          <a:effectLst/>
                          <a:latin typeface="Times New Roman" pitchFamily="18" charset="0"/>
                        </a:rPr>
                        <a:t>?</a:t>
                      </a: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r>
              <a:tr h="724408">
                <a:tc>
                  <a:txBody>
                    <a:bodyPr/>
                    <a:lstStyle/>
                    <a:p>
                      <a:pPr marL="514350" marR="0" lvl="0" indent="-514350" algn="l" defTabSz="914400" rtl="0" eaLnBrk="1" fontAlgn="base" latinLnBrk="0" hangingPunct="1">
                        <a:lnSpc>
                          <a:spcPct val="100000"/>
                        </a:lnSpc>
                        <a:spcBef>
                          <a:spcPct val="20000"/>
                        </a:spcBef>
                        <a:spcAft>
                          <a:spcPct val="0"/>
                        </a:spcAft>
                        <a:buClrTx/>
                        <a:buSzTx/>
                        <a:buFontTx/>
                        <a:buAutoNum type="alphaLcParenR"/>
                        <a:tabLst/>
                      </a:pPr>
                      <a:r>
                        <a:rPr kumimoji="0" lang="en-US" sz="2800" b="1" i="1" u="none" strike="noStrike" cap="none" normalizeH="0" baseline="0" dirty="0" err="1" smtClean="0">
                          <a:ln>
                            <a:noFill/>
                          </a:ln>
                          <a:solidFill>
                            <a:schemeClr val="bg1"/>
                          </a:solidFill>
                          <a:effectLst/>
                          <a:latin typeface="Times New Roman" pitchFamily="18" charset="0"/>
                        </a:rPr>
                        <a:t>Gõ</a:t>
                      </a:r>
                      <a:r>
                        <a:rPr kumimoji="0" lang="en-US" sz="2800" b="1" i="1" u="none" strike="noStrike" cap="none" normalizeH="0" baseline="0" dirty="0" smtClean="0">
                          <a:ln>
                            <a:noFill/>
                          </a:ln>
                          <a:solidFill>
                            <a:schemeClr val="bg1"/>
                          </a:solidFill>
                          <a:effectLst/>
                          <a:latin typeface="Times New Roman" pitchFamily="18" charset="0"/>
                        </a:rPr>
                        <a:t> </a:t>
                      </a:r>
                      <a:r>
                        <a:rPr kumimoji="0" lang="en-US" sz="2800" b="1" i="1" u="none" strike="noStrike" cap="none" normalizeH="0" baseline="0" dirty="0" err="1" smtClean="0">
                          <a:ln>
                            <a:noFill/>
                          </a:ln>
                          <a:solidFill>
                            <a:schemeClr val="bg1"/>
                          </a:solidFill>
                          <a:effectLst/>
                          <a:latin typeface="Times New Roman" pitchFamily="18" charset="0"/>
                        </a:rPr>
                        <a:t>nhẹ</a:t>
                      </a:r>
                      <a:endParaRPr kumimoji="0" lang="en-US" sz="2800" b="1" i="1" u="none" strike="noStrike" cap="none" normalizeH="0" baseline="0" dirty="0" smtClean="0">
                        <a:ln>
                          <a:noFill/>
                        </a:ln>
                        <a:solidFill>
                          <a:schemeClr val="bg1"/>
                        </a:solidFill>
                        <a:effectLst/>
                        <a:latin typeface="Times New Roman" pitchFamily="18" charset="0"/>
                      </a:endParaRP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Times New Roman" pitchFamily="18" charset="0"/>
                      </a:endParaRP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Times New Roman" pitchFamily="18" charset="0"/>
                      </a:endParaRP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Times New Roman" pitchFamily="18" charset="0"/>
                      </a:endParaRP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r>
              <a:tr h="9583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smtClean="0">
                          <a:ln>
                            <a:noFill/>
                          </a:ln>
                          <a:solidFill>
                            <a:schemeClr val="bg1"/>
                          </a:solidFill>
                          <a:effectLst/>
                          <a:latin typeface="Times New Roman" pitchFamily="18" charset="0"/>
                        </a:rPr>
                        <a:t>b) </a:t>
                      </a:r>
                      <a:r>
                        <a:rPr kumimoji="0" lang="en-US" sz="2800" b="1" i="1" u="none" strike="noStrike" cap="none" normalizeH="0" baseline="0" dirty="0" err="1" smtClean="0">
                          <a:ln>
                            <a:noFill/>
                          </a:ln>
                          <a:solidFill>
                            <a:schemeClr val="bg1"/>
                          </a:solidFill>
                          <a:effectLst/>
                          <a:latin typeface="Times New Roman" pitchFamily="18" charset="0"/>
                        </a:rPr>
                        <a:t>Gõ</a:t>
                      </a:r>
                      <a:r>
                        <a:rPr kumimoji="0" lang="en-US" sz="2800" b="1" i="1" u="none" strike="noStrike" cap="none" normalizeH="0" baseline="0" dirty="0" smtClean="0">
                          <a:ln>
                            <a:noFill/>
                          </a:ln>
                          <a:solidFill>
                            <a:schemeClr val="bg1"/>
                          </a:solidFill>
                          <a:effectLst/>
                          <a:latin typeface="Times New Roman" pitchFamily="18" charset="0"/>
                        </a:rPr>
                        <a:t> </a:t>
                      </a:r>
                      <a:r>
                        <a:rPr kumimoji="0" lang="en-US" sz="2800" b="1" i="1" u="none" strike="noStrike" cap="none" normalizeH="0" baseline="0" dirty="0" err="1" smtClean="0">
                          <a:ln>
                            <a:noFill/>
                          </a:ln>
                          <a:solidFill>
                            <a:schemeClr val="bg1"/>
                          </a:solidFill>
                          <a:effectLst/>
                          <a:latin typeface="Times New Roman" pitchFamily="18" charset="0"/>
                        </a:rPr>
                        <a:t>mạnh</a:t>
                      </a:r>
                      <a:endParaRPr kumimoji="0" lang="en-US" sz="2800" b="1" i="1" u="none" strike="noStrike" cap="none" normalizeH="0" baseline="0" dirty="0" smtClean="0">
                        <a:ln>
                          <a:noFill/>
                        </a:ln>
                        <a:solidFill>
                          <a:schemeClr val="bg1"/>
                        </a:solidFill>
                        <a:effectLst/>
                        <a:latin typeface="Times New Roman" pitchFamily="18" charset="0"/>
                      </a:endParaRP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Times New Roman" pitchFamily="18" charset="0"/>
                      </a:endParaRP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bg1"/>
                        </a:solidFill>
                        <a:effectLst/>
                        <a:latin typeface="Times New Roman" pitchFamily="18" charset="0"/>
                      </a:endParaRP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bg1"/>
                        </a:solidFill>
                        <a:effectLst/>
                        <a:latin typeface="Times New Roman" pitchFamily="18" charset="0"/>
                      </a:endParaRP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15487" name="Text Box 127"/>
          <p:cNvSpPr txBox="1">
            <a:spLocks noChangeArrowheads="1"/>
          </p:cNvSpPr>
          <p:nvPr/>
        </p:nvSpPr>
        <p:spPr bwMode="auto">
          <a:xfrm>
            <a:off x="2667000" y="2514600"/>
            <a:ext cx="1676400" cy="641350"/>
          </a:xfrm>
          <a:prstGeom prst="rect">
            <a:avLst/>
          </a:prstGeom>
          <a:noFill/>
          <a:ln w="9525">
            <a:noFill/>
            <a:miter lim="800000"/>
            <a:headEnd/>
            <a:tailEnd/>
          </a:ln>
        </p:spPr>
        <p:txBody>
          <a:bodyPr>
            <a:spAutoFit/>
          </a:bodyPr>
          <a:lstStyle/>
          <a:p>
            <a:pPr algn="ctr">
              <a:spcBef>
                <a:spcPct val="50000"/>
              </a:spcBef>
            </a:pPr>
            <a:r>
              <a:rPr lang="en-US" sz="3600" b="1" dirty="0" err="1">
                <a:solidFill>
                  <a:srgbClr val="FFFF00"/>
                </a:solidFill>
                <a:latin typeface="Times New Roman" pitchFamily="18" charset="0"/>
              </a:rPr>
              <a:t>Ít</a:t>
            </a:r>
            <a:endParaRPr lang="en-US" sz="3600" b="1" dirty="0">
              <a:solidFill>
                <a:srgbClr val="FFFF00"/>
              </a:solidFill>
              <a:latin typeface="Times New Roman" pitchFamily="18" charset="0"/>
            </a:endParaRPr>
          </a:p>
        </p:txBody>
      </p:sp>
      <p:sp>
        <p:nvSpPr>
          <p:cNvPr id="15490" name="Text Box 130"/>
          <p:cNvSpPr txBox="1">
            <a:spLocks noChangeArrowheads="1"/>
          </p:cNvSpPr>
          <p:nvPr/>
        </p:nvSpPr>
        <p:spPr bwMode="auto">
          <a:xfrm>
            <a:off x="4876800" y="2514600"/>
            <a:ext cx="1676400" cy="641350"/>
          </a:xfrm>
          <a:prstGeom prst="rect">
            <a:avLst/>
          </a:prstGeom>
          <a:noFill/>
          <a:ln w="9525">
            <a:noFill/>
            <a:miter lim="800000"/>
            <a:headEnd/>
            <a:tailEnd/>
          </a:ln>
        </p:spPr>
        <p:txBody>
          <a:bodyPr>
            <a:spAutoFit/>
          </a:bodyPr>
          <a:lstStyle/>
          <a:p>
            <a:pPr algn="ctr">
              <a:spcBef>
                <a:spcPct val="50000"/>
              </a:spcBef>
            </a:pPr>
            <a:r>
              <a:rPr lang="en-US" sz="3600" b="1" dirty="0" err="1">
                <a:solidFill>
                  <a:srgbClr val="FFFF00"/>
                </a:solidFill>
                <a:latin typeface="Times New Roman" pitchFamily="18" charset="0"/>
              </a:rPr>
              <a:t>Nhỏ</a:t>
            </a:r>
            <a:endParaRPr lang="en-US" sz="3600" b="1" dirty="0">
              <a:solidFill>
                <a:srgbClr val="FFFF00"/>
              </a:solidFill>
              <a:latin typeface="Times New Roman" pitchFamily="18" charset="0"/>
            </a:endParaRPr>
          </a:p>
        </p:txBody>
      </p:sp>
      <p:sp>
        <p:nvSpPr>
          <p:cNvPr id="15492" name="Text Box 132"/>
          <p:cNvSpPr txBox="1">
            <a:spLocks noChangeArrowheads="1"/>
          </p:cNvSpPr>
          <p:nvPr/>
        </p:nvSpPr>
        <p:spPr bwMode="auto">
          <a:xfrm>
            <a:off x="7162800" y="2514600"/>
            <a:ext cx="1676400" cy="641350"/>
          </a:xfrm>
          <a:prstGeom prst="rect">
            <a:avLst/>
          </a:prstGeom>
          <a:noFill/>
          <a:ln w="9525">
            <a:noFill/>
            <a:miter lim="800000"/>
            <a:headEnd/>
            <a:tailEnd/>
          </a:ln>
        </p:spPr>
        <p:txBody>
          <a:bodyPr>
            <a:spAutoFit/>
          </a:bodyPr>
          <a:lstStyle/>
          <a:p>
            <a:pPr algn="ctr">
              <a:spcBef>
                <a:spcPct val="50000"/>
              </a:spcBef>
            </a:pPr>
            <a:r>
              <a:rPr lang="en-US" sz="3600" b="1" dirty="0" err="1">
                <a:solidFill>
                  <a:srgbClr val="FFFF00"/>
                </a:solidFill>
                <a:latin typeface="Times New Roman" pitchFamily="18" charset="0"/>
              </a:rPr>
              <a:t>Nhỏ</a:t>
            </a:r>
            <a:endParaRPr lang="en-US" sz="3600" b="1" dirty="0">
              <a:solidFill>
                <a:srgbClr val="FFFF00"/>
              </a:solidFill>
              <a:latin typeface="Times New Roman" pitchFamily="18" charset="0"/>
            </a:endParaRPr>
          </a:p>
        </p:txBody>
      </p:sp>
      <p:sp>
        <p:nvSpPr>
          <p:cNvPr id="15489" name="Text Box 129"/>
          <p:cNvSpPr txBox="1">
            <a:spLocks noChangeArrowheads="1"/>
          </p:cNvSpPr>
          <p:nvPr/>
        </p:nvSpPr>
        <p:spPr bwMode="auto">
          <a:xfrm>
            <a:off x="2667000" y="3276600"/>
            <a:ext cx="1676400" cy="641350"/>
          </a:xfrm>
          <a:prstGeom prst="rect">
            <a:avLst/>
          </a:prstGeom>
          <a:noFill/>
          <a:ln w="9525">
            <a:noFill/>
            <a:miter lim="800000"/>
            <a:headEnd/>
            <a:tailEnd/>
          </a:ln>
        </p:spPr>
        <p:txBody>
          <a:bodyPr>
            <a:spAutoFit/>
          </a:bodyPr>
          <a:lstStyle/>
          <a:p>
            <a:pPr algn="ctr">
              <a:spcBef>
                <a:spcPct val="50000"/>
              </a:spcBef>
            </a:pPr>
            <a:r>
              <a:rPr lang="en-US" sz="3600" b="1" dirty="0" err="1">
                <a:solidFill>
                  <a:srgbClr val="FFFF00"/>
                </a:solidFill>
                <a:latin typeface="Times New Roman" pitchFamily="18" charset="0"/>
              </a:rPr>
              <a:t>Nhiều</a:t>
            </a:r>
            <a:endParaRPr lang="en-US" sz="3600" b="1" dirty="0">
              <a:solidFill>
                <a:srgbClr val="FFFF00"/>
              </a:solidFill>
              <a:latin typeface="Times New Roman" pitchFamily="18" charset="0"/>
            </a:endParaRPr>
          </a:p>
        </p:txBody>
      </p:sp>
      <p:sp>
        <p:nvSpPr>
          <p:cNvPr id="15491" name="Text Box 131"/>
          <p:cNvSpPr txBox="1">
            <a:spLocks noChangeArrowheads="1"/>
          </p:cNvSpPr>
          <p:nvPr/>
        </p:nvSpPr>
        <p:spPr bwMode="auto">
          <a:xfrm>
            <a:off x="4953000" y="3352800"/>
            <a:ext cx="1676400" cy="641350"/>
          </a:xfrm>
          <a:prstGeom prst="rect">
            <a:avLst/>
          </a:prstGeom>
          <a:noFill/>
          <a:ln w="9525">
            <a:noFill/>
            <a:miter lim="800000"/>
            <a:headEnd/>
            <a:tailEnd/>
          </a:ln>
        </p:spPr>
        <p:txBody>
          <a:bodyPr>
            <a:spAutoFit/>
          </a:bodyPr>
          <a:lstStyle/>
          <a:p>
            <a:pPr algn="ctr">
              <a:spcBef>
                <a:spcPct val="50000"/>
              </a:spcBef>
            </a:pPr>
            <a:r>
              <a:rPr lang="en-US" sz="3600" b="1" dirty="0" err="1">
                <a:solidFill>
                  <a:srgbClr val="FFFF00"/>
                </a:solidFill>
                <a:latin typeface="Times New Roman" pitchFamily="18" charset="0"/>
              </a:rPr>
              <a:t>Lớn</a:t>
            </a:r>
            <a:endParaRPr lang="en-US" sz="3600" b="1" dirty="0">
              <a:solidFill>
                <a:srgbClr val="FFFF00"/>
              </a:solidFill>
              <a:latin typeface="Times New Roman" pitchFamily="18" charset="0"/>
            </a:endParaRPr>
          </a:p>
        </p:txBody>
      </p:sp>
      <p:sp>
        <p:nvSpPr>
          <p:cNvPr id="15493" name="Text Box 133"/>
          <p:cNvSpPr txBox="1">
            <a:spLocks noChangeArrowheads="1"/>
          </p:cNvSpPr>
          <p:nvPr/>
        </p:nvSpPr>
        <p:spPr bwMode="auto">
          <a:xfrm>
            <a:off x="7162800" y="3276600"/>
            <a:ext cx="1676400" cy="641350"/>
          </a:xfrm>
          <a:prstGeom prst="rect">
            <a:avLst/>
          </a:prstGeom>
          <a:noFill/>
          <a:ln w="9525">
            <a:noFill/>
            <a:miter lim="800000"/>
            <a:headEnd/>
            <a:tailEnd/>
          </a:ln>
        </p:spPr>
        <p:txBody>
          <a:bodyPr>
            <a:spAutoFit/>
          </a:bodyPr>
          <a:lstStyle/>
          <a:p>
            <a:pPr algn="ctr">
              <a:spcBef>
                <a:spcPct val="50000"/>
              </a:spcBef>
            </a:pPr>
            <a:r>
              <a:rPr lang="en-US" sz="3600" b="1" dirty="0">
                <a:solidFill>
                  <a:srgbClr val="FFFF00"/>
                </a:solidFill>
                <a:latin typeface="Times New Roman" pitchFamily="18" charset="0"/>
              </a:rPr>
              <a:t>To </a:t>
            </a:r>
          </a:p>
        </p:txBody>
      </p:sp>
      <p:sp>
        <p:nvSpPr>
          <p:cNvPr id="10" name="Rectangle 2"/>
          <p:cNvSpPr txBox="1">
            <a:spLocks noChangeArrowheads="1"/>
          </p:cNvSpPr>
          <p:nvPr/>
        </p:nvSpPr>
        <p:spPr bwMode="auto">
          <a:xfrm>
            <a:off x="152400" y="4232030"/>
            <a:ext cx="8839200" cy="2397369"/>
          </a:xfrm>
          <a:prstGeom prst="rect">
            <a:avLst/>
          </a:prstGeom>
          <a:solidFill>
            <a:schemeClr val="accent2"/>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z="2800" kern="0" dirty="0" smtClean="0">
                <a:solidFill>
                  <a:srgbClr val="FFFF00"/>
                </a:solidFill>
                <a:latin typeface="Times New Roman" pitchFamily="18" charset="0"/>
                <a:ea typeface="+mj-ea"/>
                <a:cs typeface="Times New Roman" pitchFamily="18" charset="0"/>
              </a:rPr>
              <a:t>	</a:t>
            </a:r>
            <a:r>
              <a:rPr lang="en-US" b="1" kern="0" dirty="0" err="1" smtClean="0">
                <a:solidFill>
                  <a:schemeClr val="bg1"/>
                </a:solidFill>
                <a:latin typeface="Times New Roman" pitchFamily="18" charset="0"/>
                <a:ea typeface="+mj-ea"/>
                <a:cs typeface="Times New Roman" pitchFamily="18" charset="0"/>
              </a:rPr>
              <a:t>Quả</a:t>
            </a:r>
            <a:r>
              <a:rPr lang="en-US" b="1" kern="0" dirty="0" smtClean="0">
                <a:solidFill>
                  <a:schemeClr val="bg1"/>
                </a:solidFill>
                <a:latin typeface="Times New Roman" pitchFamily="18" charset="0"/>
                <a:ea typeface="+mj-ea"/>
                <a:cs typeface="Times New Roman" pitchFamily="18" charset="0"/>
              </a:rPr>
              <a:t> </a:t>
            </a:r>
            <a:r>
              <a:rPr lang="en-US" b="1" kern="0" dirty="0" err="1" smtClean="0">
                <a:solidFill>
                  <a:schemeClr val="bg1"/>
                </a:solidFill>
                <a:latin typeface="Times New Roman" pitchFamily="18" charset="0"/>
                <a:ea typeface="+mj-ea"/>
                <a:cs typeface="Times New Roman" pitchFamily="18" charset="0"/>
              </a:rPr>
              <a:t>bóng</a:t>
            </a:r>
            <a:r>
              <a:rPr lang="en-US" b="1" kern="0" dirty="0" smtClean="0">
                <a:solidFill>
                  <a:schemeClr val="bg1"/>
                </a:solidFill>
                <a:latin typeface="Times New Roman" pitchFamily="18" charset="0"/>
                <a:ea typeface="+mj-ea"/>
                <a:cs typeface="Times New Roman" pitchFamily="18" charset="0"/>
              </a:rPr>
              <a:t> </a:t>
            </a:r>
            <a:r>
              <a:rPr lang="en-US" b="1" kern="0" dirty="0" err="1" smtClean="0">
                <a:solidFill>
                  <a:schemeClr val="bg1"/>
                </a:solidFill>
                <a:latin typeface="Times New Roman" pitchFamily="18" charset="0"/>
                <a:ea typeface="+mj-ea"/>
                <a:cs typeface="Times New Roman" pitchFamily="18" charset="0"/>
              </a:rPr>
              <a:t>bàn</a:t>
            </a:r>
            <a:r>
              <a:rPr lang="en-US" b="1" kern="0" dirty="0" smtClean="0">
                <a:solidFill>
                  <a:schemeClr val="bg1"/>
                </a:solidFill>
                <a:latin typeface="Times New Roman" pitchFamily="18" charset="0"/>
                <a:ea typeface="+mj-ea"/>
                <a:cs typeface="Times New Roman" pitchFamily="18" charset="0"/>
              </a:rPr>
              <a:t> </a:t>
            </a:r>
            <a:r>
              <a:rPr lang="en-US" b="1" kern="0" dirty="0" err="1" smtClean="0">
                <a:solidFill>
                  <a:schemeClr val="bg1"/>
                </a:solidFill>
                <a:latin typeface="Times New Roman" pitchFamily="18" charset="0"/>
                <a:ea typeface="+mj-ea"/>
                <a:cs typeface="Times New Roman" pitchFamily="18" charset="0"/>
              </a:rPr>
              <a:t>lệch</a:t>
            </a:r>
            <a:r>
              <a:rPr lang="en-US" b="1" kern="0" dirty="0" smtClean="0">
                <a:solidFill>
                  <a:schemeClr val="bg1"/>
                </a:solidFill>
                <a:latin typeface="Times New Roman" pitchFamily="18" charset="0"/>
                <a:ea typeface="+mj-ea"/>
                <a:cs typeface="Times New Roman" pitchFamily="18" charset="0"/>
              </a:rPr>
              <a:t> </a:t>
            </a:r>
            <a:r>
              <a:rPr lang="en-US" b="1" kern="0" dirty="0" err="1" smtClean="0">
                <a:solidFill>
                  <a:schemeClr val="bg1"/>
                </a:solidFill>
                <a:latin typeface="Times New Roman" pitchFamily="18" charset="0"/>
                <a:ea typeface="+mj-ea"/>
                <a:cs typeface="Times New Roman" pitchFamily="18" charset="0"/>
              </a:rPr>
              <a:t>càng</a:t>
            </a:r>
            <a:r>
              <a:rPr lang="en-US" b="1" kern="0" dirty="0" smtClean="0">
                <a:solidFill>
                  <a:schemeClr val="bg1"/>
                </a:solidFill>
                <a:latin typeface="Times New Roman" pitchFamily="18" charset="0"/>
                <a:ea typeface="+mj-ea"/>
                <a:cs typeface="Times New Roman" pitchFamily="18" charset="0"/>
              </a:rPr>
              <a:t> …………, </a:t>
            </a:r>
            <a:r>
              <a:rPr lang="en-US" b="1" kern="0" dirty="0" err="1" smtClean="0">
                <a:solidFill>
                  <a:schemeClr val="bg1"/>
                </a:solidFill>
                <a:latin typeface="Times New Roman" pitchFamily="18" charset="0"/>
                <a:ea typeface="+mj-ea"/>
                <a:cs typeface="Times New Roman" pitchFamily="18" charset="0"/>
              </a:rPr>
              <a:t>ch</a:t>
            </a:r>
            <a:r>
              <a:rPr lang="vi-VN" b="1" kern="0" dirty="0" smtClean="0">
                <a:solidFill>
                  <a:schemeClr val="bg1"/>
                </a:solidFill>
                <a:latin typeface="Times New Roman" pitchFamily="18" charset="0"/>
                <a:ea typeface="+mj-ea"/>
                <a:cs typeface="Times New Roman" pitchFamily="18" charset="0"/>
              </a:rPr>
              <a:t>ứng</a:t>
            </a:r>
            <a:r>
              <a:rPr lang="en-US" b="1" kern="0" dirty="0" smtClean="0">
                <a:solidFill>
                  <a:schemeClr val="bg1"/>
                </a:solidFill>
                <a:latin typeface="Times New Roman" pitchFamily="18" charset="0"/>
                <a:ea typeface="+mj-ea"/>
                <a:cs typeface="Times New Roman" pitchFamily="18" charset="0"/>
              </a:rPr>
              <a:t> </a:t>
            </a:r>
            <a:r>
              <a:rPr lang="en-US" b="1" kern="0" dirty="0" err="1" smtClean="0">
                <a:solidFill>
                  <a:schemeClr val="bg1"/>
                </a:solidFill>
                <a:latin typeface="Times New Roman" pitchFamily="18" charset="0"/>
                <a:ea typeface="+mj-ea"/>
                <a:cs typeface="Times New Roman" pitchFamily="18" charset="0"/>
              </a:rPr>
              <a:t>tỏ</a:t>
            </a:r>
            <a:r>
              <a:rPr lang="en-US" b="1" kern="0" dirty="0" smtClean="0">
                <a:solidFill>
                  <a:schemeClr val="bg1"/>
                </a:solidFill>
                <a:latin typeface="Times New Roman" pitchFamily="18" charset="0"/>
                <a:ea typeface="+mj-ea"/>
                <a:cs typeface="Times New Roman" pitchFamily="18" charset="0"/>
              </a:rPr>
              <a:t> </a:t>
            </a:r>
            <a:r>
              <a:rPr lang="en-US" b="1" kern="0" dirty="0" err="1" smtClean="0">
                <a:solidFill>
                  <a:schemeClr val="bg1"/>
                </a:solidFill>
                <a:latin typeface="Times New Roman" pitchFamily="18" charset="0"/>
                <a:ea typeface="+mj-ea"/>
                <a:cs typeface="Times New Roman" pitchFamily="18" charset="0"/>
              </a:rPr>
              <a:t>biên</a:t>
            </a:r>
            <a:r>
              <a:rPr lang="en-US" b="1" kern="0" dirty="0" smtClean="0">
                <a:solidFill>
                  <a:schemeClr val="bg1"/>
                </a:solidFill>
                <a:latin typeface="Times New Roman" pitchFamily="18" charset="0"/>
                <a:ea typeface="+mj-ea"/>
                <a:cs typeface="Times New Roman" pitchFamily="18" charset="0"/>
              </a:rPr>
              <a:t> </a:t>
            </a:r>
            <a:r>
              <a:rPr lang="vi-VN" b="1" kern="0" dirty="0" smtClean="0">
                <a:solidFill>
                  <a:schemeClr val="bg1"/>
                </a:solidFill>
                <a:latin typeface="Times New Roman" pitchFamily="18" charset="0"/>
                <a:ea typeface="+mj-ea"/>
                <a:cs typeface="Times New Roman" pitchFamily="18" charset="0"/>
              </a:rPr>
              <a:t>độ</a:t>
            </a:r>
            <a:r>
              <a:rPr lang="en-US" b="1" kern="0" dirty="0" smtClean="0">
                <a:solidFill>
                  <a:schemeClr val="bg1"/>
                </a:solidFill>
                <a:latin typeface="Times New Roman" pitchFamily="18" charset="0"/>
                <a:ea typeface="+mj-ea"/>
                <a:cs typeface="Times New Roman" pitchFamily="18" charset="0"/>
              </a:rPr>
              <a:t> </a:t>
            </a:r>
            <a:r>
              <a:rPr lang="en-US" b="1" kern="0" dirty="0" err="1" smtClean="0">
                <a:solidFill>
                  <a:schemeClr val="bg1"/>
                </a:solidFill>
                <a:latin typeface="Times New Roman" pitchFamily="18" charset="0"/>
                <a:ea typeface="+mj-ea"/>
                <a:cs typeface="Times New Roman" pitchFamily="18" charset="0"/>
              </a:rPr>
              <a:t>dao</a:t>
            </a:r>
            <a:r>
              <a:rPr lang="en-US" b="1" kern="0" dirty="0" smtClean="0">
                <a:solidFill>
                  <a:schemeClr val="bg1"/>
                </a:solidFill>
                <a:latin typeface="Times New Roman" pitchFamily="18" charset="0"/>
                <a:ea typeface="+mj-ea"/>
                <a:cs typeface="Times New Roman" pitchFamily="18" charset="0"/>
              </a:rPr>
              <a:t> </a:t>
            </a:r>
            <a:r>
              <a:rPr lang="vi-VN" b="1" kern="0" dirty="0" smtClean="0">
                <a:solidFill>
                  <a:schemeClr val="bg1"/>
                </a:solidFill>
                <a:latin typeface="Times New Roman" pitchFamily="18" charset="0"/>
                <a:ea typeface="+mj-ea"/>
                <a:cs typeface="Times New Roman" pitchFamily="18" charset="0"/>
              </a:rPr>
              <a:t>động</a:t>
            </a:r>
            <a:r>
              <a:rPr lang="en-US" b="1" kern="0" dirty="0" smtClean="0">
                <a:solidFill>
                  <a:schemeClr val="bg1"/>
                </a:solidFill>
                <a:latin typeface="Times New Roman" pitchFamily="18" charset="0"/>
                <a:ea typeface="+mj-ea"/>
                <a:cs typeface="Times New Roman" pitchFamily="18" charset="0"/>
              </a:rPr>
              <a:t> </a:t>
            </a:r>
            <a:r>
              <a:rPr lang="en-US" b="1" kern="0" dirty="0" err="1" smtClean="0">
                <a:solidFill>
                  <a:schemeClr val="bg1"/>
                </a:solidFill>
                <a:latin typeface="Times New Roman" pitchFamily="18" charset="0"/>
                <a:ea typeface="+mj-ea"/>
                <a:cs typeface="Times New Roman" pitchFamily="18" charset="0"/>
              </a:rPr>
              <a:t>của</a:t>
            </a:r>
            <a:r>
              <a:rPr lang="en-US" b="1" kern="0" dirty="0" smtClean="0">
                <a:solidFill>
                  <a:schemeClr val="bg1"/>
                </a:solidFill>
                <a:latin typeface="Times New Roman" pitchFamily="18" charset="0"/>
                <a:ea typeface="+mj-ea"/>
                <a:cs typeface="Times New Roman" pitchFamily="18" charset="0"/>
              </a:rPr>
              <a:t> m</a:t>
            </a:r>
            <a:r>
              <a:rPr lang="vi-VN" b="1" kern="0" dirty="0" smtClean="0">
                <a:solidFill>
                  <a:schemeClr val="bg1"/>
                </a:solidFill>
                <a:latin typeface="Times New Roman" pitchFamily="18" charset="0"/>
                <a:ea typeface="+mj-ea"/>
                <a:cs typeface="Times New Roman" pitchFamily="18" charset="0"/>
              </a:rPr>
              <a:t>ặt</a:t>
            </a:r>
            <a:r>
              <a:rPr lang="en-US" b="1" kern="0" dirty="0" smtClean="0">
                <a:solidFill>
                  <a:schemeClr val="bg1"/>
                </a:solidFill>
                <a:latin typeface="Times New Roman" pitchFamily="18" charset="0"/>
                <a:ea typeface="+mj-ea"/>
                <a:cs typeface="Times New Roman" pitchFamily="18" charset="0"/>
              </a:rPr>
              <a:t> </a:t>
            </a:r>
            <a:r>
              <a:rPr lang="en-US" b="1" kern="0" dirty="0" err="1" smtClean="0">
                <a:solidFill>
                  <a:schemeClr val="bg1"/>
                </a:solidFill>
                <a:latin typeface="Times New Roman" pitchFamily="18" charset="0"/>
                <a:ea typeface="+mj-ea"/>
                <a:cs typeface="Times New Roman" pitchFamily="18" charset="0"/>
              </a:rPr>
              <a:t>trống</a:t>
            </a:r>
            <a:r>
              <a:rPr lang="en-US" b="1" kern="0" dirty="0" smtClean="0">
                <a:solidFill>
                  <a:schemeClr val="bg1"/>
                </a:solidFill>
                <a:latin typeface="Times New Roman" pitchFamily="18" charset="0"/>
                <a:ea typeface="+mj-ea"/>
                <a:cs typeface="Times New Roman" pitchFamily="18" charset="0"/>
              </a:rPr>
              <a:t> </a:t>
            </a:r>
            <a:r>
              <a:rPr lang="en-US" b="1" kern="0" dirty="0" err="1" smtClean="0">
                <a:solidFill>
                  <a:schemeClr val="bg1"/>
                </a:solidFill>
                <a:latin typeface="Times New Roman" pitchFamily="18" charset="0"/>
                <a:ea typeface="+mj-ea"/>
                <a:cs typeface="Times New Roman" pitchFamily="18" charset="0"/>
              </a:rPr>
              <a:t>càng</a:t>
            </a:r>
            <a:r>
              <a:rPr lang="en-US" b="1" kern="0" dirty="0" smtClean="0">
                <a:solidFill>
                  <a:schemeClr val="bg1"/>
                </a:solidFill>
                <a:latin typeface="Times New Roman" pitchFamily="18" charset="0"/>
                <a:ea typeface="+mj-ea"/>
                <a:cs typeface="Times New Roman" pitchFamily="18" charset="0"/>
              </a:rPr>
              <a:t>…………...., </a:t>
            </a:r>
            <a:r>
              <a:rPr lang="en-US" b="1" kern="0" dirty="0" err="1" smtClean="0">
                <a:solidFill>
                  <a:schemeClr val="bg1"/>
                </a:solidFill>
                <a:latin typeface="Times New Roman" pitchFamily="18" charset="0"/>
                <a:ea typeface="+mj-ea"/>
                <a:cs typeface="Times New Roman" pitchFamily="18" charset="0"/>
              </a:rPr>
              <a:t>tiếng</a:t>
            </a:r>
            <a:r>
              <a:rPr lang="en-US" b="1" kern="0" dirty="0" smtClean="0">
                <a:solidFill>
                  <a:schemeClr val="bg1"/>
                </a:solidFill>
                <a:latin typeface="Times New Roman" pitchFamily="18" charset="0"/>
                <a:ea typeface="+mj-ea"/>
                <a:cs typeface="Times New Roman" pitchFamily="18" charset="0"/>
              </a:rPr>
              <a:t> </a:t>
            </a:r>
            <a:r>
              <a:rPr lang="en-US" b="1" kern="0" dirty="0" err="1" smtClean="0">
                <a:solidFill>
                  <a:schemeClr val="bg1"/>
                </a:solidFill>
                <a:latin typeface="Times New Roman" pitchFamily="18" charset="0"/>
                <a:ea typeface="+mj-ea"/>
                <a:cs typeface="Times New Roman" pitchFamily="18" charset="0"/>
              </a:rPr>
              <a:t>trống</a:t>
            </a:r>
            <a:r>
              <a:rPr lang="en-US" b="1" kern="0" dirty="0" smtClean="0">
                <a:solidFill>
                  <a:schemeClr val="bg1"/>
                </a:solidFill>
                <a:latin typeface="Times New Roman" pitchFamily="18" charset="0"/>
                <a:ea typeface="+mj-ea"/>
                <a:cs typeface="Times New Roman" pitchFamily="18" charset="0"/>
              </a:rPr>
              <a:t> </a:t>
            </a:r>
            <a:r>
              <a:rPr lang="en-US" b="1" kern="0" dirty="0" err="1" smtClean="0">
                <a:solidFill>
                  <a:schemeClr val="bg1"/>
                </a:solidFill>
                <a:latin typeface="Times New Roman" pitchFamily="18" charset="0"/>
                <a:ea typeface="+mj-ea"/>
                <a:cs typeface="Times New Roman" pitchFamily="18" charset="0"/>
              </a:rPr>
              <a:t>càng</a:t>
            </a:r>
            <a:r>
              <a:rPr lang="en-US" b="1" kern="0" dirty="0" smtClean="0">
                <a:solidFill>
                  <a:schemeClr val="bg1"/>
                </a:solidFill>
                <a:latin typeface="Times New Roman" pitchFamily="18" charset="0"/>
                <a:ea typeface="+mj-ea"/>
                <a:cs typeface="Times New Roman" pitchFamily="18" charset="0"/>
              </a:rPr>
              <a:t> ………….</a:t>
            </a:r>
            <a:endParaRPr kumimoji="0" lang="en-US" sz="2800" b="1" i="0" u="none" strike="noStrike" kern="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11" name="Text Box 27"/>
          <p:cNvSpPr txBox="1">
            <a:spLocks noChangeArrowheads="1"/>
          </p:cNvSpPr>
          <p:nvPr/>
        </p:nvSpPr>
        <p:spPr bwMode="auto">
          <a:xfrm>
            <a:off x="228600" y="4419600"/>
            <a:ext cx="792162" cy="579438"/>
          </a:xfrm>
          <a:prstGeom prst="rect">
            <a:avLst/>
          </a:prstGeom>
          <a:solidFill>
            <a:srgbClr val="99FFCC"/>
          </a:solidFill>
          <a:ln w="9525">
            <a:noFill/>
            <a:miter lim="800000"/>
            <a:headEnd/>
            <a:tailEnd/>
          </a:ln>
          <a:effectLst/>
        </p:spPr>
        <p:txBody>
          <a:bodyPr>
            <a:spAutoFit/>
          </a:bodyPr>
          <a:lstStyle/>
          <a:p>
            <a:pPr>
              <a:spcBef>
                <a:spcPct val="50000"/>
              </a:spcBef>
            </a:pPr>
            <a:r>
              <a:rPr lang="en-US" b="1" dirty="0" smtClean="0">
                <a:solidFill>
                  <a:srgbClr val="FF0000"/>
                </a:solidFill>
                <a:latin typeface="Arial" charset="0"/>
                <a:cs typeface="Arial" charset="0"/>
              </a:rPr>
              <a:t>C3</a:t>
            </a:r>
            <a:endParaRPr lang="en-US" b="1" dirty="0">
              <a:solidFill>
                <a:srgbClr val="FF0000"/>
              </a:solidFill>
              <a:latin typeface="Arial" charset="0"/>
              <a:cs typeface="Arial" charset="0"/>
            </a:endParaRPr>
          </a:p>
        </p:txBody>
      </p:sp>
      <p:sp>
        <p:nvSpPr>
          <p:cNvPr id="12" name="TextBox 11"/>
          <p:cNvSpPr txBox="1"/>
          <p:nvPr/>
        </p:nvSpPr>
        <p:spPr>
          <a:xfrm>
            <a:off x="5410200" y="4618892"/>
            <a:ext cx="1905000" cy="584775"/>
          </a:xfrm>
          <a:prstGeom prst="rect">
            <a:avLst/>
          </a:prstGeom>
          <a:noFill/>
        </p:spPr>
        <p:txBody>
          <a:bodyPr wrap="square" rtlCol="0">
            <a:spAutoFit/>
          </a:bodyPr>
          <a:lstStyle/>
          <a:p>
            <a:r>
              <a:rPr lang="en-US" b="1" dirty="0" err="1" smtClean="0">
                <a:solidFill>
                  <a:srgbClr val="FFFF00"/>
                </a:solidFill>
                <a:latin typeface="Times New Roman" pitchFamily="18" charset="0"/>
                <a:cs typeface="Times New Roman" pitchFamily="18" charset="0"/>
              </a:rPr>
              <a:t>nhiều</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ít</a:t>
            </a:r>
            <a:r>
              <a:rPr lang="en-US" b="1" dirty="0" smtClean="0">
                <a:solidFill>
                  <a:srgbClr val="FFFF00"/>
                </a:solidFill>
                <a:latin typeface="Times New Roman" pitchFamily="18" charset="0"/>
                <a:cs typeface="Times New Roman" pitchFamily="18" charset="0"/>
              </a:rPr>
              <a:t>)</a:t>
            </a:r>
            <a:endParaRPr lang="en-US" b="1" dirty="0">
              <a:solidFill>
                <a:srgbClr val="FFFF00"/>
              </a:solidFill>
              <a:latin typeface="Times New Roman" pitchFamily="18" charset="0"/>
              <a:cs typeface="Times New Roman" pitchFamily="18" charset="0"/>
            </a:endParaRPr>
          </a:p>
        </p:txBody>
      </p:sp>
      <p:sp>
        <p:nvSpPr>
          <p:cNvPr id="13" name="TextBox 12"/>
          <p:cNvSpPr txBox="1"/>
          <p:nvPr/>
        </p:nvSpPr>
        <p:spPr>
          <a:xfrm>
            <a:off x="3048000" y="5621215"/>
            <a:ext cx="1905000" cy="584775"/>
          </a:xfrm>
          <a:prstGeom prst="rect">
            <a:avLst/>
          </a:prstGeom>
          <a:noFill/>
        </p:spPr>
        <p:txBody>
          <a:bodyPr wrap="square" rtlCol="0">
            <a:spAutoFit/>
          </a:bodyPr>
          <a:lstStyle/>
          <a:p>
            <a:r>
              <a:rPr lang="en-US" b="1" dirty="0" smtClean="0">
                <a:solidFill>
                  <a:srgbClr val="FFFF00"/>
                </a:solidFill>
                <a:latin typeface="Times New Roman" pitchFamily="18" charset="0"/>
                <a:cs typeface="Times New Roman" pitchFamily="18" charset="0"/>
              </a:rPr>
              <a:t>to (</a:t>
            </a:r>
            <a:r>
              <a:rPr lang="en-US" b="1" dirty="0" err="1" smtClean="0">
                <a:solidFill>
                  <a:srgbClr val="FFFF00"/>
                </a:solidFill>
                <a:latin typeface="Times New Roman" pitchFamily="18" charset="0"/>
                <a:cs typeface="Times New Roman" pitchFamily="18" charset="0"/>
              </a:rPr>
              <a:t>nhỏ</a:t>
            </a:r>
            <a:r>
              <a:rPr lang="en-US" b="1" dirty="0" smtClean="0">
                <a:solidFill>
                  <a:srgbClr val="FFFF00"/>
                </a:solidFill>
                <a:latin typeface="Times New Roman" pitchFamily="18" charset="0"/>
                <a:cs typeface="Times New Roman" pitchFamily="18" charset="0"/>
              </a:rPr>
              <a:t>)</a:t>
            </a:r>
            <a:endParaRPr lang="en-US" b="1" dirty="0">
              <a:solidFill>
                <a:srgbClr val="FFFF00"/>
              </a:solidFill>
              <a:latin typeface="Times New Roman" pitchFamily="18" charset="0"/>
              <a:cs typeface="Times New Roman" pitchFamily="18" charset="0"/>
            </a:endParaRPr>
          </a:p>
        </p:txBody>
      </p:sp>
      <p:sp>
        <p:nvSpPr>
          <p:cNvPr id="14" name="TextBox 13"/>
          <p:cNvSpPr txBox="1"/>
          <p:nvPr/>
        </p:nvSpPr>
        <p:spPr>
          <a:xfrm>
            <a:off x="6705600" y="5122984"/>
            <a:ext cx="1905000" cy="584775"/>
          </a:xfrm>
          <a:prstGeom prst="rect">
            <a:avLst/>
          </a:prstGeom>
          <a:noFill/>
        </p:spPr>
        <p:txBody>
          <a:bodyPr wrap="square" rtlCol="0">
            <a:spAutoFit/>
          </a:bodyPr>
          <a:lstStyle/>
          <a:p>
            <a:r>
              <a:rPr lang="en-US" b="1" dirty="0" smtClean="0">
                <a:solidFill>
                  <a:srgbClr val="FFFF00"/>
                </a:solidFill>
                <a:latin typeface="Times New Roman" pitchFamily="18" charset="0"/>
                <a:cs typeface="Times New Roman" pitchFamily="18" charset="0"/>
              </a:rPr>
              <a:t>l</a:t>
            </a:r>
            <a:r>
              <a:rPr lang="vi-VN" b="1" dirty="0" smtClean="0">
                <a:solidFill>
                  <a:srgbClr val="FFFF00"/>
                </a:solidFill>
                <a:latin typeface="Times New Roman" pitchFamily="18" charset="0"/>
                <a:cs typeface="Times New Roman" pitchFamily="18" charset="0"/>
              </a:rPr>
              <a:t>ớn</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nhỏ</a:t>
            </a:r>
            <a:r>
              <a:rPr lang="en-US" b="1" dirty="0" smtClean="0">
                <a:solidFill>
                  <a:srgbClr val="FFFF00"/>
                </a:solidFill>
                <a:latin typeface="Times New Roman" pitchFamily="18" charset="0"/>
                <a:cs typeface="Times New Roman" pitchFamily="18" charset="0"/>
              </a:rPr>
              <a:t>)</a:t>
            </a:r>
            <a:endParaRPr lang="en-US" b="1" dirty="0">
              <a:solidFill>
                <a:srgbClr val="FF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linds(horizont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able Placeholder 2"/>
          <p:cNvSpPr>
            <a:spLocks noGrp="1"/>
          </p:cNvSpPr>
          <p:nvPr>
            <p:ph type="tbl" idx="1"/>
          </p:nvPr>
        </p:nvSpPr>
        <p:spPr/>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8600" y="3657600"/>
            <a:ext cx="8686800" cy="2397369"/>
          </a:xfrm>
          <a:prstGeom prst="rect">
            <a:avLst/>
          </a:prstGeom>
          <a:solidFill>
            <a:schemeClr val="accent2"/>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z="2800" kern="0" dirty="0" smtClean="0">
                <a:solidFill>
                  <a:srgbClr val="FFFF00"/>
                </a:solidFill>
                <a:latin typeface="Times New Roman" pitchFamily="18" charset="0"/>
                <a:ea typeface="+mj-ea"/>
                <a:cs typeface="Times New Roman" pitchFamily="18" charset="0"/>
              </a:rPr>
              <a:t>	</a:t>
            </a:r>
            <a:r>
              <a:rPr lang="en-US" b="1" kern="0" dirty="0" err="1" smtClean="0">
                <a:solidFill>
                  <a:schemeClr val="bg1"/>
                </a:solidFill>
                <a:latin typeface="Times New Roman" pitchFamily="18" charset="0"/>
                <a:ea typeface="+mj-ea"/>
                <a:cs typeface="Times New Roman" pitchFamily="18" charset="0"/>
              </a:rPr>
              <a:t>Quả</a:t>
            </a:r>
            <a:r>
              <a:rPr lang="en-US" b="1" kern="0" dirty="0" smtClean="0">
                <a:solidFill>
                  <a:schemeClr val="bg1"/>
                </a:solidFill>
                <a:latin typeface="Times New Roman" pitchFamily="18" charset="0"/>
                <a:ea typeface="+mj-ea"/>
                <a:cs typeface="Times New Roman" pitchFamily="18" charset="0"/>
              </a:rPr>
              <a:t> </a:t>
            </a:r>
            <a:r>
              <a:rPr lang="en-US" b="1" kern="0" dirty="0" err="1" smtClean="0">
                <a:solidFill>
                  <a:schemeClr val="bg1"/>
                </a:solidFill>
                <a:latin typeface="Times New Roman" pitchFamily="18" charset="0"/>
                <a:ea typeface="+mj-ea"/>
                <a:cs typeface="Times New Roman" pitchFamily="18" charset="0"/>
              </a:rPr>
              <a:t>bóng</a:t>
            </a:r>
            <a:r>
              <a:rPr lang="en-US" b="1" kern="0" dirty="0" smtClean="0">
                <a:solidFill>
                  <a:schemeClr val="bg1"/>
                </a:solidFill>
                <a:latin typeface="Times New Roman" pitchFamily="18" charset="0"/>
                <a:ea typeface="+mj-ea"/>
                <a:cs typeface="Times New Roman" pitchFamily="18" charset="0"/>
              </a:rPr>
              <a:t> </a:t>
            </a:r>
            <a:r>
              <a:rPr lang="en-US" b="1" kern="0" dirty="0" err="1" smtClean="0">
                <a:solidFill>
                  <a:schemeClr val="bg1"/>
                </a:solidFill>
                <a:latin typeface="Times New Roman" pitchFamily="18" charset="0"/>
                <a:ea typeface="+mj-ea"/>
                <a:cs typeface="Times New Roman" pitchFamily="18" charset="0"/>
              </a:rPr>
              <a:t>bàn</a:t>
            </a:r>
            <a:r>
              <a:rPr lang="en-US" b="1" kern="0" dirty="0" smtClean="0">
                <a:solidFill>
                  <a:schemeClr val="bg1"/>
                </a:solidFill>
                <a:latin typeface="Times New Roman" pitchFamily="18" charset="0"/>
                <a:ea typeface="+mj-ea"/>
                <a:cs typeface="Times New Roman" pitchFamily="18" charset="0"/>
              </a:rPr>
              <a:t> </a:t>
            </a:r>
            <a:r>
              <a:rPr lang="en-US" b="1" kern="0" dirty="0" err="1" smtClean="0">
                <a:solidFill>
                  <a:schemeClr val="bg1"/>
                </a:solidFill>
                <a:latin typeface="Times New Roman" pitchFamily="18" charset="0"/>
                <a:ea typeface="+mj-ea"/>
                <a:cs typeface="Times New Roman" pitchFamily="18" charset="0"/>
              </a:rPr>
              <a:t>lệch</a:t>
            </a:r>
            <a:r>
              <a:rPr lang="en-US" b="1" kern="0" dirty="0" smtClean="0">
                <a:solidFill>
                  <a:schemeClr val="bg1"/>
                </a:solidFill>
                <a:latin typeface="Times New Roman" pitchFamily="18" charset="0"/>
                <a:ea typeface="+mj-ea"/>
                <a:cs typeface="Times New Roman" pitchFamily="18" charset="0"/>
              </a:rPr>
              <a:t> </a:t>
            </a:r>
            <a:r>
              <a:rPr lang="en-US" b="1" kern="0" dirty="0" err="1" smtClean="0">
                <a:solidFill>
                  <a:schemeClr val="bg1"/>
                </a:solidFill>
                <a:latin typeface="Times New Roman" pitchFamily="18" charset="0"/>
                <a:ea typeface="+mj-ea"/>
                <a:cs typeface="Times New Roman" pitchFamily="18" charset="0"/>
              </a:rPr>
              <a:t>càng</a:t>
            </a:r>
            <a:r>
              <a:rPr lang="en-US" b="1" kern="0" dirty="0" smtClean="0">
                <a:solidFill>
                  <a:schemeClr val="bg1"/>
                </a:solidFill>
                <a:latin typeface="Times New Roman" pitchFamily="18" charset="0"/>
                <a:ea typeface="+mj-ea"/>
                <a:cs typeface="Times New Roman" pitchFamily="18" charset="0"/>
              </a:rPr>
              <a:t> </a:t>
            </a:r>
            <a:r>
              <a:rPr lang="en-US" b="1" kern="0" dirty="0" err="1" smtClean="0">
                <a:solidFill>
                  <a:srgbClr val="FFFF00"/>
                </a:solidFill>
                <a:latin typeface="Times New Roman" pitchFamily="18" charset="0"/>
                <a:ea typeface="+mj-ea"/>
                <a:cs typeface="Times New Roman" pitchFamily="18" charset="0"/>
              </a:rPr>
              <a:t>nhiều</a:t>
            </a:r>
            <a:r>
              <a:rPr lang="en-US" b="1" kern="0" dirty="0" smtClean="0">
                <a:solidFill>
                  <a:srgbClr val="FFFF00"/>
                </a:solidFill>
                <a:latin typeface="Times New Roman" pitchFamily="18" charset="0"/>
                <a:ea typeface="+mj-ea"/>
                <a:cs typeface="Times New Roman" pitchFamily="18" charset="0"/>
              </a:rPr>
              <a:t> (</a:t>
            </a:r>
            <a:r>
              <a:rPr lang="en-US" b="1" kern="0" dirty="0" err="1" smtClean="0">
                <a:solidFill>
                  <a:srgbClr val="FFFF00"/>
                </a:solidFill>
                <a:latin typeface="Times New Roman" pitchFamily="18" charset="0"/>
                <a:ea typeface="+mj-ea"/>
                <a:cs typeface="Times New Roman" pitchFamily="18" charset="0"/>
              </a:rPr>
              <a:t>ít</a:t>
            </a:r>
            <a:r>
              <a:rPr lang="en-US" b="1" kern="0" dirty="0" smtClean="0">
                <a:solidFill>
                  <a:srgbClr val="FFFF00"/>
                </a:solidFill>
                <a:latin typeface="Times New Roman" pitchFamily="18" charset="0"/>
                <a:ea typeface="+mj-ea"/>
                <a:cs typeface="Times New Roman" pitchFamily="18" charset="0"/>
              </a:rPr>
              <a:t>), </a:t>
            </a:r>
            <a:r>
              <a:rPr lang="en-US" b="1" kern="0" dirty="0" err="1" smtClean="0">
                <a:solidFill>
                  <a:schemeClr val="bg1"/>
                </a:solidFill>
                <a:latin typeface="Times New Roman" pitchFamily="18" charset="0"/>
                <a:ea typeface="+mj-ea"/>
                <a:cs typeface="Times New Roman" pitchFamily="18" charset="0"/>
              </a:rPr>
              <a:t>ch</a:t>
            </a:r>
            <a:r>
              <a:rPr lang="vi-VN" b="1" kern="0" dirty="0" smtClean="0">
                <a:solidFill>
                  <a:schemeClr val="bg1"/>
                </a:solidFill>
                <a:latin typeface="Times New Roman" pitchFamily="18" charset="0"/>
                <a:ea typeface="+mj-ea"/>
                <a:cs typeface="Times New Roman" pitchFamily="18" charset="0"/>
              </a:rPr>
              <a:t>ứng</a:t>
            </a:r>
            <a:r>
              <a:rPr lang="en-US" b="1" kern="0" dirty="0" smtClean="0">
                <a:solidFill>
                  <a:schemeClr val="bg1"/>
                </a:solidFill>
                <a:latin typeface="Times New Roman" pitchFamily="18" charset="0"/>
                <a:ea typeface="+mj-ea"/>
                <a:cs typeface="Times New Roman" pitchFamily="18" charset="0"/>
              </a:rPr>
              <a:t> </a:t>
            </a:r>
            <a:r>
              <a:rPr lang="en-US" b="1" kern="0" dirty="0" err="1" smtClean="0">
                <a:solidFill>
                  <a:schemeClr val="bg1"/>
                </a:solidFill>
                <a:latin typeface="Times New Roman" pitchFamily="18" charset="0"/>
                <a:ea typeface="+mj-ea"/>
                <a:cs typeface="Times New Roman" pitchFamily="18" charset="0"/>
              </a:rPr>
              <a:t>tỏ</a:t>
            </a:r>
            <a:r>
              <a:rPr lang="en-US" b="1" kern="0" dirty="0" smtClean="0">
                <a:solidFill>
                  <a:schemeClr val="bg1"/>
                </a:solidFill>
                <a:latin typeface="Times New Roman" pitchFamily="18" charset="0"/>
                <a:ea typeface="+mj-ea"/>
                <a:cs typeface="Times New Roman" pitchFamily="18" charset="0"/>
              </a:rPr>
              <a:t> </a:t>
            </a:r>
            <a:r>
              <a:rPr lang="en-US" b="1" kern="0" dirty="0" err="1" smtClean="0">
                <a:solidFill>
                  <a:schemeClr val="bg1"/>
                </a:solidFill>
                <a:latin typeface="Times New Roman" pitchFamily="18" charset="0"/>
                <a:ea typeface="+mj-ea"/>
                <a:cs typeface="Times New Roman" pitchFamily="18" charset="0"/>
              </a:rPr>
              <a:t>biên</a:t>
            </a:r>
            <a:r>
              <a:rPr lang="en-US" b="1" kern="0" dirty="0" smtClean="0">
                <a:solidFill>
                  <a:schemeClr val="bg1"/>
                </a:solidFill>
                <a:latin typeface="Times New Roman" pitchFamily="18" charset="0"/>
                <a:ea typeface="+mj-ea"/>
                <a:cs typeface="Times New Roman" pitchFamily="18" charset="0"/>
              </a:rPr>
              <a:t> </a:t>
            </a:r>
            <a:r>
              <a:rPr lang="vi-VN" b="1" kern="0" dirty="0" smtClean="0">
                <a:solidFill>
                  <a:schemeClr val="bg1"/>
                </a:solidFill>
                <a:latin typeface="Times New Roman" pitchFamily="18" charset="0"/>
                <a:ea typeface="+mj-ea"/>
                <a:cs typeface="Times New Roman" pitchFamily="18" charset="0"/>
              </a:rPr>
              <a:t>độ</a:t>
            </a:r>
            <a:r>
              <a:rPr lang="en-US" b="1" kern="0" dirty="0" smtClean="0">
                <a:solidFill>
                  <a:schemeClr val="bg1"/>
                </a:solidFill>
                <a:latin typeface="Times New Roman" pitchFamily="18" charset="0"/>
                <a:ea typeface="+mj-ea"/>
                <a:cs typeface="Times New Roman" pitchFamily="18" charset="0"/>
              </a:rPr>
              <a:t> </a:t>
            </a:r>
            <a:r>
              <a:rPr lang="en-US" b="1" kern="0" dirty="0" err="1" smtClean="0">
                <a:solidFill>
                  <a:schemeClr val="bg1"/>
                </a:solidFill>
                <a:latin typeface="Times New Roman" pitchFamily="18" charset="0"/>
                <a:ea typeface="+mj-ea"/>
                <a:cs typeface="Times New Roman" pitchFamily="18" charset="0"/>
              </a:rPr>
              <a:t>dao</a:t>
            </a:r>
            <a:r>
              <a:rPr lang="en-US" b="1" kern="0" dirty="0" smtClean="0">
                <a:solidFill>
                  <a:schemeClr val="bg1"/>
                </a:solidFill>
                <a:latin typeface="Times New Roman" pitchFamily="18" charset="0"/>
                <a:ea typeface="+mj-ea"/>
                <a:cs typeface="Times New Roman" pitchFamily="18" charset="0"/>
              </a:rPr>
              <a:t> </a:t>
            </a:r>
            <a:r>
              <a:rPr lang="vi-VN" b="1" kern="0" dirty="0" smtClean="0">
                <a:solidFill>
                  <a:schemeClr val="bg1"/>
                </a:solidFill>
                <a:latin typeface="Times New Roman" pitchFamily="18" charset="0"/>
                <a:ea typeface="+mj-ea"/>
                <a:cs typeface="Times New Roman" pitchFamily="18" charset="0"/>
              </a:rPr>
              <a:t>động</a:t>
            </a:r>
            <a:r>
              <a:rPr lang="en-US" b="1" kern="0" dirty="0" smtClean="0">
                <a:solidFill>
                  <a:schemeClr val="bg1"/>
                </a:solidFill>
                <a:latin typeface="Times New Roman" pitchFamily="18" charset="0"/>
                <a:ea typeface="+mj-ea"/>
                <a:cs typeface="Times New Roman" pitchFamily="18" charset="0"/>
              </a:rPr>
              <a:t> </a:t>
            </a:r>
            <a:r>
              <a:rPr lang="en-US" b="1" kern="0" dirty="0" err="1" smtClean="0">
                <a:solidFill>
                  <a:schemeClr val="bg1"/>
                </a:solidFill>
                <a:latin typeface="Times New Roman" pitchFamily="18" charset="0"/>
                <a:ea typeface="+mj-ea"/>
                <a:cs typeface="Times New Roman" pitchFamily="18" charset="0"/>
              </a:rPr>
              <a:t>của</a:t>
            </a:r>
            <a:r>
              <a:rPr lang="en-US" b="1" kern="0" dirty="0" smtClean="0">
                <a:solidFill>
                  <a:schemeClr val="bg1"/>
                </a:solidFill>
                <a:latin typeface="Times New Roman" pitchFamily="18" charset="0"/>
                <a:ea typeface="+mj-ea"/>
                <a:cs typeface="Times New Roman" pitchFamily="18" charset="0"/>
              </a:rPr>
              <a:t> m</a:t>
            </a:r>
            <a:r>
              <a:rPr lang="vi-VN" b="1" kern="0" dirty="0" smtClean="0">
                <a:solidFill>
                  <a:schemeClr val="bg1"/>
                </a:solidFill>
                <a:latin typeface="Times New Roman" pitchFamily="18" charset="0"/>
                <a:ea typeface="+mj-ea"/>
                <a:cs typeface="Times New Roman" pitchFamily="18" charset="0"/>
              </a:rPr>
              <a:t>ặt</a:t>
            </a:r>
            <a:r>
              <a:rPr lang="en-US" b="1" kern="0" dirty="0" smtClean="0">
                <a:solidFill>
                  <a:schemeClr val="bg1"/>
                </a:solidFill>
                <a:latin typeface="Times New Roman" pitchFamily="18" charset="0"/>
                <a:ea typeface="+mj-ea"/>
                <a:cs typeface="Times New Roman" pitchFamily="18" charset="0"/>
              </a:rPr>
              <a:t> </a:t>
            </a:r>
            <a:r>
              <a:rPr lang="en-US" b="1" kern="0" dirty="0" err="1" smtClean="0">
                <a:solidFill>
                  <a:schemeClr val="bg1"/>
                </a:solidFill>
                <a:latin typeface="Times New Roman" pitchFamily="18" charset="0"/>
                <a:ea typeface="+mj-ea"/>
                <a:cs typeface="Times New Roman" pitchFamily="18" charset="0"/>
              </a:rPr>
              <a:t>trống</a:t>
            </a:r>
            <a:r>
              <a:rPr lang="en-US" b="1" kern="0" dirty="0" smtClean="0">
                <a:solidFill>
                  <a:schemeClr val="bg1"/>
                </a:solidFill>
                <a:latin typeface="Times New Roman" pitchFamily="18" charset="0"/>
                <a:ea typeface="+mj-ea"/>
                <a:cs typeface="Times New Roman" pitchFamily="18" charset="0"/>
              </a:rPr>
              <a:t> </a:t>
            </a:r>
            <a:r>
              <a:rPr lang="en-US" b="1" kern="0" dirty="0" err="1" smtClean="0">
                <a:solidFill>
                  <a:schemeClr val="bg1"/>
                </a:solidFill>
                <a:latin typeface="Times New Roman" pitchFamily="18" charset="0"/>
                <a:ea typeface="+mj-ea"/>
                <a:cs typeface="Times New Roman" pitchFamily="18" charset="0"/>
              </a:rPr>
              <a:t>càng</a:t>
            </a:r>
            <a:r>
              <a:rPr lang="en-US" b="1" kern="0" dirty="0" smtClean="0">
                <a:solidFill>
                  <a:schemeClr val="bg1"/>
                </a:solidFill>
                <a:latin typeface="Times New Roman" pitchFamily="18" charset="0"/>
                <a:ea typeface="+mj-ea"/>
                <a:cs typeface="Times New Roman" pitchFamily="18" charset="0"/>
              </a:rPr>
              <a:t> </a:t>
            </a:r>
            <a:r>
              <a:rPr lang="en-US" b="1" kern="0" dirty="0" smtClean="0">
                <a:solidFill>
                  <a:srgbClr val="FFFF00"/>
                </a:solidFill>
                <a:latin typeface="Times New Roman" pitchFamily="18" charset="0"/>
                <a:ea typeface="+mj-ea"/>
                <a:cs typeface="Times New Roman" pitchFamily="18" charset="0"/>
              </a:rPr>
              <a:t>l</a:t>
            </a:r>
            <a:r>
              <a:rPr lang="vi-VN" b="1" kern="0" dirty="0" smtClean="0">
                <a:solidFill>
                  <a:srgbClr val="FFFF00"/>
                </a:solidFill>
                <a:latin typeface="Times New Roman" pitchFamily="18" charset="0"/>
                <a:ea typeface="+mj-ea"/>
                <a:cs typeface="Times New Roman" pitchFamily="18" charset="0"/>
              </a:rPr>
              <a:t>ớn</a:t>
            </a:r>
            <a:r>
              <a:rPr lang="en-US" b="1" kern="0" dirty="0" smtClean="0">
                <a:solidFill>
                  <a:srgbClr val="FFFF00"/>
                </a:solidFill>
                <a:latin typeface="Times New Roman" pitchFamily="18" charset="0"/>
                <a:ea typeface="+mj-ea"/>
                <a:cs typeface="Times New Roman" pitchFamily="18" charset="0"/>
              </a:rPr>
              <a:t> (</a:t>
            </a:r>
            <a:r>
              <a:rPr lang="en-US" b="1" kern="0" dirty="0" err="1" smtClean="0">
                <a:solidFill>
                  <a:srgbClr val="FFFF00"/>
                </a:solidFill>
                <a:latin typeface="Times New Roman" pitchFamily="18" charset="0"/>
                <a:ea typeface="+mj-ea"/>
                <a:cs typeface="Times New Roman" pitchFamily="18" charset="0"/>
              </a:rPr>
              <a:t>nhỏ</a:t>
            </a:r>
            <a:r>
              <a:rPr lang="en-US" b="1" kern="0" dirty="0" smtClean="0">
                <a:solidFill>
                  <a:srgbClr val="FFFF00"/>
                </a:solidFill>
                <a:latin typeface="Times New Roman" pitchFamily="18" charset="0"/>
                <a:ea typeface="+mj-ea"/>
                <a:cs typeface="Times New Roman" pitchFamily="18" charset="0"/>
              </a:rPr>
              <a:t>), </a:t>
            </a:r>
            <a:r>
              <a:rPr lang="en-US" b="1" kern="0" dirty="0" err="1" smtClean="0">
                <a:solidFill>
                  <a:schemeClr val="bg1"/>
                </a:solidFill>
                <a:latin typeface="Times New Roman" pitchFamily="18" charset="0"/>
                <a:ea typeface="+mj-ea"/>
                <a:cs typeface="Times New Roman" pitchFamily="18" charset="0"/>
              </a:rPr>
              <a:t>tiếng</a:t>
            </a:r>
            <a:r>
              <a:rPr lang="en-US" b="1" kern="0" dirty="0" smtClean="0">
                <a:solidFill>
                  <a:schemeClr val="bg1"/>
                </a:solidFill>
                <a:latin typeface="Times New Roman" pitchFamily="18" charset="0"/>
                <a:ea typeface="+mj-ea"/>
                <a:cs typeface="Times New Roman" pitchFamily="18" charset="0"/>
              </a:rPr>
              <a:t> </a:t>
            </a:r>
            <a:r>
              <a:rPr lang="en-US" b="1" kern="0" dirty="0" err="1" smtClean="0">
                <a:solidFill>
                  <a:schemeClr val="bg1"/>
                </a:solidFill>
                <a:latin typeface="Times New Roman" pitchFamily="18" charset="0"/>
                <a:ea typeface="+mj-ea"/>
                <a:cs typeface="Times New Roman" pitchFamily="18" charset="0"/>
              </a:rPr>
              <a:t>trống</a:t>
            </a:r>
            <a:r>
              <a:rPr lang="en-US" b="1" kern="0" dirty="0" smtClean="0">
                <a:solidFill>
                  <a:schemeClr val="bg1"/>
                </a:solidFill>
                <a:latin typeface="Times New Roman" pitchFamily="18" charset="0"/>
                <a:ea typeface="+mj-ea"/>
                <a:cs typeface="Times New Roman" pitchFamily="18" charset="0"/>
              </a:rPr>
              <a:t> </a:t>
            </a:r>
            <a:r>
              <a:rPr lang="en-US" b="1" kern="0" dirty="0" err="1" smtClean="0">
                <a:solidFill>
                  <a:schemeClr val="bg1"/>
                </a:solidFill>
                <a:latin typeface="Times New Roman" pitchFamily="18" charset="0"/>
                <a:ea typeface="+mj-ea"/>
                <a:cs typeface="Times New Roman" pitchFamily="18" charset="0"/>
              </a:rPr>
              <a:t>càng</a:t>
            </a:r>
            <a:r>
              <a:rPr lang="en-US" b="1" kern="0" dirty="0" smtClean="0">
                <a:solidFill>
                  <a:schemeClr val="bg1"/>
                </a:solidFill>
                <a:latin typeface="Times New Roman" pitchFamily="18" charset="0"/>
                <a:ea typeface="+mj-ea"/>
                <a:cs typeface="Times New Roman" pitchFamily="18" charset="0"/>
              </a:rPr>
              <a:t> </a:t>
            </a:r>
            <a:r>
              <a:rPr lang="en-US" b="1" kern="0" dirty="0" smtClean="0">
                <a:solidFill>
                  <a:srgbClr val="FFFF00"/>
                </a:solidFill>
                <a:latin typeface="Times New Roman" pitchFamily="18" charset="0"/>
                <a:ea typeface="+mj-ea"/>
                <a:cs typeface="Times New Roman" pitchFamily="18" charset="0"/>
              </a:rPr>
              <a:t>to (</a:t>
            </a:r>
            <a:r>
              <a:rPr lang="en-US" b="1" kern="0" dirty="0" err="1" smtClean="0">
                <a:solidFill>
                  <a:srgbClr val="FFFF00"/>
                </a:solidFill>
                <a:latin typeface="Times New Roman" pitchFamily="18" charset="0"/>
                <a:ea typeface="+mj-ea"/>
                <a:cs typeface="Times New Roman" pitchFamily="18" charset="0"/>
              </a:rPr>
              <a:t>nhỏ</a:t>
            </a:r>
            <a:r>
              <a:rPr lang="en-US" b="1" kern="0" dirty="0" smtClean="0">
                <a:solidFill>
                  <a:srgbClr val="FFFF00"/>
                </a:solidFill>
                <a:latin typeface="Times New Roman" pitchFamily="18" charset="0"/>
                <a:ea typeface="+mj-ea"/>
                <a:cs typeface="Times New Roman" pitchFamily="18" charset="0"/>
              </a:rPr>
              <a:t>).</a:t>
            </a:r>
            <a:endParaRPr kumimoji="0" lang="en-US" sz="2800" b="1" i="0" u="none" strike="noStrike" kern="0" cap="none" spc="0" normalizeH="0" baseline="0" noProof="0" dirty="0">
              <a:ln>
                <a:noFill/>
              </a:ln>
              <a:solidFill>
                <a:srgbClr val="FFFF00"/>
              </a:solidFill>
              <a:effectLst/>
              <a:uLnTx/>
              <a:uFillTx/>
              <a:latin typeface="Times New Roman" pitchFamily="18" charset="0"/>
              <a:ea typeface="+mj-ea"/>
              <a:cs typeface="Times New Roman" pitchFamily="18" charset="0"/>
            </a:endParaRPr>
          </a:p>
        </p:txBody>
      </p:sp>
      <p:sp>
        <p:nvSpPr>
          <p:cNvPr id="5" name="Text Box 27"/>
          <p:cNvSpPr txBox="1">
            <a:spLocks noChangeArrowheads="1"/>
          </p:cNvSpPr>
          <p:nvPr/>
        </p:nvSpPr>
        <p:spPr bwMode="auto">
          <a:xfrm>
            <a:off x="381000" y="4039644"/>
            <a:ext cx="792162" cy="579438"/>
          </a:xfrm>
          <a:prstGeom prst="rect">
            <a:avLst/>
          </a:prstGeom>
          <a:solidFill>
            <a:srgbClr val="99FFCC"/>
          </a:solidFill>
          <a:ln w="9525">
            <a:noFill/>
            <a:miter lim="800000"/>
            <a:headEnd/>
            <a:tailEnd/>
          </a:ln>
          <a:effectLst/>
        </p:spPr>
        <p:txBody>
          <a:bodyPr>
            <a:spAutoFit/>
          </a:bodyPr>
          <a:lstStyle/>
          <a:p>
            <a:pPr>
              <a:spcBef>
                <a:spcPct val="50000"/>
              </a:spcBef>
            </a:pPr>
            <a:r>
              <a:rPr lang="en-US" b="1" dirty="0" smtClean="0">
                <a:solidFill>
                  <a:srgbClr val="FF0000"/>
                </a:solidFill>
                <a:latin typeface="Arial" charset="0"/>
                <a:cs typeface="Arial" charset="0"/>
              </a:rPr>
              <a:t>C3</a:t>
            </a:r>
            <a:endParaRPr lang="en-US" b="1" dirty="0">
              <a:solidFill>
                <a:srgbClr val="FF0000"/>
              </a:solidFill>
              <a:latin typeface="Arial" charset="0"/>
              <a:cs typeface="Arial" charset="0"/>
            </a:endParaRPr>
          </a:p>
        </p:txBody>
      </p:sp>
      <p:sp>
        <p:nvSpPr>
          <p:cNvPr id="6" name="Text Box 28"/>
          <p:cNvSpPr txBox="1">
            <a:spLocks noChangeArrowheads="1"/>
          </p:cNvSpPr>
          <p:nvPr/>
        </p:nvSpPr>
        <p:spPr bwMode="auto">
          <a:xfrm>
            <a:off x="304800" y="1524000"/>
            <a:ext cx="8610600" cy="1569660"/>
          </a:xfrm>
          <a:prstGeom prst="rect">
            <a:avLst/>
          </a:prstGeom>
          <a:solidFill>
            <a:schemeClr val="accent2"/>
          </a:solidFill>
          <a:ln w="9525">
            <a:noFill/>
            <a:miter lim="800000"/>
            <a:headEnd/>
            <a:tailEnd/>
          </a:ln>
          <a:effectLst/>
        </p:spPr>
        <p:txBody>
          <a:bodyPr wrap="square">
            <a:spAutoFit/>
          </a:bodyPr>
          <a:lstStyle/>
          <a:p>
            <a:pPr>
              <a:spcBef>
                <a:spcPct val="50000"/>
              </a:spcBef>
            </a:pP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Đầu</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th</a:t>
            </a:r>
            <a:r>
              <a:rPr lang="vi-VN" b="1" dirty="0" smtClean="0">
                <a:solidFill>
                  <a:schemeClr val="bg1"/>
                </a:solidFill>
                <a:latin typeface="Times New Roman" pitchFamily="18" charset="0"/>
                <a:cs typeface="Times New Roman" pitchFamily="18" charset="0"/>
              </a:rPr>
              <a:t>ước</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lệch</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khỏi</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vị</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trí</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cân</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bằng</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càng</a:t>
            </a:r>
            <a:r>
              <a:rPr lang="en-US" b="1" dirty="0" smtClean="0">
                <a:solidFill>
                  <a:schemeClr val="bg1"/>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nhiều</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ít</a:t>
            </a:r>
            <a:r>
              <a:rPr lang="en-US" b="1" dirty="0" smtClean="0">
                <a:solidFill>
                  <a:srgbClr val="FFFF00"/>
                </a:solidFill>
                <a:latin typeface="Times New Roman" pitchFamily="18" charset="0"/>
                <a:cs typeface="Times New Roman" pitchFamily="18" charset="0"/>
              </a:rPr>
              <a:t>)</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biên</a:t>
            </a:r>
            <a:r>
              <a:rPr lang="en-US" b="1" dirty="0" smtClean="0">
                <a:solidFill>
                  <a:schemeClr val="bg1"/>
                </a:solidFill>
                <a:latin typeface="Times New Roman" pitchFamily="18" charset="0"/>
                <a:cs typeface="Times New Roman" pitchFamily="18" charset="0"/>
              </a:rPr>
              <a:t> </a:t>
            </a:r>
            <a:r>
              <a:rPr lang="vi-VN" b="1" dirty="0" smtClean="0">
                <a:solidFill>
                  <a:schemeClr val="bg1"/>
                </a:solidFill>
                <a:latin typeface="Times New Roman" pitchFamily="18" charset="0"/>
                <a:cs typeface="Times New Roman" pitchFamily="18" charset="0"/>
              </a:rPr>
              <a:t>độ</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dao</a:t>
            </a:r>
            <a:r>
              <a:rPr lang="en-US" b="1" dirty="0" smtClean="0">
                <a:solidFill>
                  <a:schemeClr val="bg1"/>
                </a:solidFill>
                <a:latin typeface="Times New Roman" pitchFamily="18" charset="0"/>
                <a:cs typeface="Times New Roman" pitchFamily="18" charset="0"/>
              </a:rPr>
              <a:t> </a:t>
            </a:r>
            <a:r>
              <a:rPr lang="vi-VN" b="1" dirty="0" smtClean="0">
                <a:solidFill>
                  <a:schemeClr val="bg1"/>
                </a:solidFill>
                <a:latin typeface="Times New Roman" pitchFamily="18" charset="0"/>
                <a:cs typeface="Times New Roman" pitchFamily="18" charset="0"/>
              </a:rPr>
              <a:t>động</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càng</a:t>
            </a:r>
            <a:r>
              <a:rPr lang="en-US" b="1" dirty="0" smtClean="0">
                <a:solidFill>
                  <a:schemeClr val="bg1"/>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lớn</a:t>
            </a:r>
            <a:r>
              <a:rPr lang="en-US" b="1" dirty="0" smtClean="0">
                <a:solidFill>
                  <a:srgbClr val="FFFF00"/>
                </a:solidFill>
                <a:latin typeface="Times New Roman" pitchFamily="18" charset="0"/>
                <a:cs typeface="Times New Roman" pitchFamily="18" charset="0"/>
              </a:rPr>
              <a:t> (</a:t>
            </a:r>
            <a:r>
              <a:rPr lang="en-US" b="1" dirty="0" err="1" smtClean="0">
                <a:solidFill>
                  <a:srgbClr val="FFFF00"/>
                </a:solidFill>
                <a:latin typeface="Times New Roman" pitchFamily="18" charset="0"/>
                <a:cs typeface="Times New Roman" pitchFamily="18" charset="0"/>
              </a:rPr>
              <a:t>nhỏ</a:t>
            </a:r>
            <a:r>
              <a:rPr lang="en-US" b="1" dirty="0" smtClean="0">
                <a:solidFill>
                  <a:srgbClr val="FFFF00"/>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âm</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phát</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ra</a:t>
            </a:r>
            <a:r>
              <a:rPr lang="en-US" b="1" dirty="0" smtClean="0">
                <a:solidFill>
                  <a:schemeClr val="bg1"/>
                </a:solidFill>
                <a:latin typeface="Times New Roman" pitchFamily="18" charset="0"/>
                <a:cs typeface="Times New Roman" pitchFamily="18" charset="0"/>
              </a:rPr>
              <a:t> </a:t>
            </a:r>
            <a:r>
              <a:rPr lang="en-US" b="1" dirty="0" err="1" smtClean="0">
                <a:solidFill>
                  <a:schemeClr val="bg1"/>
                </a:solidFill>
                <a:latin typeface="Times New Roman" pitchFamily="18" charset="0"/>
                <a:cs typeface="Times New Roman" pitchFamily="18" charset="0"/>
              </a:rPr>
              <a:t>càng</a:t>
            </a:r>
            <a:r>
              <a:rPr lang="en-US" b="1" dirty="0" smtClean="0">
                <a:solidFill>
                  <a:schemeClr val="bg1"/>
                </a:solidFill>
                <a:latin typeface="Times New Roman" pitchFamily="18" charset="0"/>
                <a:cs typeface="Times New Roman" pitchFamily="18" charset="0"/>
              </a:rPr>
              <a:t> </a:t>
            </a:r>
            <a:r>
              <a:rPr lang="en-US" b="1" dirty="0" smtClean="0">
                <a:solidFill>
                  <a:srgbClr val="FFFF00"/>
                </a:solidFill>
                <a:latin typeface="Times New Roman" pitchFamily="18" charset="0"/>
                <a:cs typeface="Times New Roman" pitchFamily="18" charset="0"/>
              </a:rPr>
              <a:t>to (</a:t>
            </a:r>
            <a:r>
              <a:rPr lang="en-US" b="1" dirty="0" err="1" smtClean="0">
                <a:solidFill>
                  <a:srgbClr val="FFFF00"/>
                </a:solidFill>
                <a:latin typeface="Times New Roman" pitchFamily="18" charset="0"/>
                <a:cs typeface="Times New Roman" pitchFamily="18" charset="0"/>
              </a:rPr>
              <a:t>nhỏ</a:t>
            </a:r>
            <a:r>
              <a:rPr lang="en-US" b="1" dirty="0" smtClean="0">
                <a:solidFill>
                  <a:srgbClr val="FFFF00"/>
                </a:solidFill>
                <a:latin typeface="Times New Roman" pitchFamily="18" charset="0"/>
                <a:cs typeface="Times New Roman" pitchFamily="18" charset="0"/>
              </a:rPr>
              <a:t>).</a:t>
            </a:r>
            <a:endParaRPr lang="en-US" b="1" dirty="0">
              <a:solidFill>
                <a:srgbClr val="FFFF00"/>
              </a:solidFill>
              <a:latin typeface="Times New Roman" pitchFamily="18" charset="0"/>
              <a:cs typeface="Times New Roman" pitchFamily="18" charset="0"/>
            </a:endParaRPr>
          </a:p>
        </p:txBody>
      </p:sp>
      <p:sp>
        <p:nvSpPr>
          <p:cNvPr id="7" name="Text Box 27"/>
          <p:cNvSpPr txBox="1">
            <a:spLocks noChangeArrowheads="1"/>
          </p:cNvSpPr>
          <p:nvPr/>
        </p:nvSpPr>
        <p:spPr bwMode="auto">
          <a:xfrm>
            <a:off x="381000" y="1499992"/>
            <a:ext cx="792162" cy="579438"/>
          </a:xfrm>
          <a:prstGeom prst="rect">
            <a:avLst/>
          </a:prstGeom>
          <a:solidFill>
            <a:srgbClr val="99FFCC"/>
          </a:solidFill>
          <a:ln w="9525">
            <a:noFill/>
            <a:miter lim="800000"/>
            <a:headEnd/>
            <a:tailEnd/>
          </a:ln>
          <a:effectLst/>
        </p:spPr>
        <p:txBody>
          <a:bodyPr>
            <a:spAutoFit/>
          </a:bodyPr>
          <a:lstStyle/>
          <a:p>
            <a:pPr>
              <a:spcBef>
                <a:spcPct val="50000"/>
              </a:spcBef>
            </a:pPr>
            <a:r>
              <a:rPr lang="en-US" b="1" dirty="0" smtClean="0">
                <a:solidFill>
                  <a:srgbClr val="FF0000"/>
                </a:solidFill>
                <a:latin typeface="Arial" charset="0"/>
                <a:cs typeface="Arial" charset="0"/>
              </a:rPr>
              <a:t>C2</a:t>
            </a:r>
            <a:endParaRPr lang="en-US" b="1" dirty="0">
              <a:solidFill>
                <a:srgbClr val="FF0000"/>
              </a:solidFill>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able Placeholder 2"/>
          <p:cNvSpPr>
            <a:spLocks noGrp="1"/>
          </p:cNvSpPr>
          <p:nvPr>
            <p:ph type="tbl" idx="1"/>
          </p:nvPr>
        </p:nvSpPr>
        <p:spPr/>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3"/>
          <p:cNvSpPr>
            <a:spLocks noGrp="1" noChangeArrowheads="1"/>
          </p:cNvSpPr>
          <p:nvPr>
            <p:ph type="body" idx="4294967295"/>
          </p:nvPr>
        </p:nvSpPr>
        <p:spPr/>
        <p:txBody>
          <a:bodyPr/>
          <a:lstStyle/>
          <a:p>
            <a:endParaRPr lang="en-US"/>
          </a:p>
          <a:p>
            <a:endParaRPr lang="en-US"/>
          </a:p>
        </p:txBody>
      </p:sp>
      <p:sp>
        <p:nvSpPr>
          <p:cNvPr id="54280" name="Text Box 8"/>
          <p:cNvSpPr txBox="1">
            <a:spLocks noChangeArrowheads="1"/>
          </p:cNvSpPr>
          <p:nvPr/>
        </p:nvSpPr>
        <p:spPr bwMode="auto">
          <a:xfrm>
            <a:off x="0" y="838200"/>
            <a:ext cx="9144000" cy="1084263"/>
          </a:xfrm>
          <a:prstGeom prst="rect">
            <a:avLst/>
          </a:prstGeom>
          <a:noFill/>
          <a:ln w="9525">
            <a:noFill/>
            <a:miter lim="800000"/>
            <a:headEnd/>
            <a:tailEnd/>
          </a:ln>
        </p:spPr>
        <p:txBody>
          <a:bodyPr>
            <a:spAutoFit/>
          </a:bodyPr>
          <a:lstStyle/>
          <a:p>
            <a:pPr>
              <a:spcBef>
                <a:spcPct val="50000"/>
              </a:spcBef>
              <a:buFont typeface="Wingdings" pitchFamily="2" charset="2"/>
              <a:buNone/>
            </a:pPr>
            <a:r>
              <a:rPr lang="en-US" sz="2600" b="1">
                <a:solidFill>
                  <a:srgbClr val="0000FF"/>
                </a:solidFill>
                <a:latin typeface="Times New Roman" pitchFamily="18" charset="0"/>
              </a:rPr>
              <a:t> Người ta  dùng máy để đo độ to của âm.</a:t>
            </a:r>
          </a:p>
          <a:p>
            <a:pPr>
              <a:spcBef>
                <a:spcPct val="50000"/>
              </a:spcBef>
              <a:buFont typeface="Wingdings" pitchFamily="2" charset="2"/>
              <a:buChar char="Ø"/>
            </a:pPr>
            <a:endParaRPr lang="en-US" sz="2600">
              <a:solidFill>
                <a:srgbClr val="0000FF"/>
              </a:solidFill>
              <a:latin typeface="Times New Roman" pitchFamily="18" charset="0"/>
            </a:endParaRPr>
          </a:p>
        </p:txBody>
      </p:sp>
      <p:sp>
        <p:nvSpPr>
          <p:cNvPr id="54281" name="Text Box 9"/>
          <p:cNvSpPr txBox="1">
            <a:spLocks noChangeArrowheads="1"/>
          </p:cNvSpPr>
          <p:nvPr/>
        </p:nvSpPr>
        <p:spPr bwMode="auto">
          <a:xfrm>
            <a:off x="2819400" y="5486400"/>
            <a:ext cx="2362200" cy="822325"/>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cs typeface="Times New Roman" pitchFamily="18" charset="0"/>
              </a:rPr>
              <a:t>Máy đo cường độ âm thanh</a:t>
            </a:r>
          </a:p>
        </p:txBody>
      </p:sp>
      <p:sp>
        <p:nvSpPr>
          <p:cNvPr id="54282" name="Text Box 10"/>
          <p:cNvSpPr txBox="1">
            <a:spLocks noChangeArrowheads="1"/>
          </p:cNvSpPr>
          <p:nvPr/>
        </p:nvSpPr>
        <p:spPr bwMode="auto">
          <a:xfrm>
            <a:off x="533400" y="5502275"/>
            <a:ext cx="1981200" cy="822325"/>
          </a:xfrm>
          <a:prstGeom prst="rect">
            <a:avLst/>
          </a:prstGeom>
          <a:noFill/>
          <a:ln w="9525">
            <a:noFill/>
            <a:miter lim="800000"/>
            <a:headEnd/>
            <a:tailEnd/>
          </a:ln>
        </p:spPr>
        <p:txBody>
          <a:bodyPr>
            <a:spAutoFit/>
          </a:bodyPr>
          <a:lstStyle/>
          <a:p>
            <a:pPr algn="ctr">
              <a:spcBef>
                <a:spcPct val="50000"/>
              </a:spcBef>
            </a:pPr>
            <a:r>
              <a:rPr lang="en-US" sz="2400" b="1">
                <a:latin typeface="Times New Roman" pitchFamily="18" charset="0"/>
                <a:cs typeface="Times New Roman" pitchFamily="18" charset="0"/>
              </a:rPr>
              <a:t>Máy đo độ ồn điện tử</a:t>
            </a:r>
          </a:p>
        </p:txBody>
      </p:sp>
      <p:pic>
        <p:nvPicPr>
          <p:cNvPr id="54283" name="Picture 11" descr="Máy đo độ ồn điện tử">
            <a:hlinkClick r:id="rId3"/>
          </p:cNvPr>
          <p:cNvPicPr>
            <a:picLocks noChangeAspect="1" noChangeArrowheads="1"/>
          </p:cNvPicPr>
          <p:nvPr/>
        </p:nvPicPr>
        <p:blipFill>
          <a:blip r:embed="rId4">
            <a:lum bright="-30000" contrast="36000"/>
          </a:blip>
          <a:srcRect/>
          <a:stretch>
            <a:fillRect/>
          </a:stretch>
        </p:blipFill>
        <p:spPr bwMode="auto">
          <a:xfrm>
            <a:off x="685800" y="2133600"/>
            <a:ext cx="1847850" cy="2503488"/>
          </a:xfrm>
          <a:prstGeom prst="rect">
            <a:avLst/>
          </a:prstGeom>
          <a:noFill/>
          <a:ln w="9525">
            <a:noFill/>
            <a:miter lim="800000"/>
            <a:headEnd/>
            <a:tailEnd/>
          </a:ln>
        </p:spPr>
      </p:pic>
      <p:pic>
        <p:nvPicPr>
          <p:cNvPr id="54284" name="Picture 12" descr="ysinh_7844401"/>
          <p:cNvPicPr>
            <a:picLocks noChangeAspect="1" noChangeArrowheads="1"/>
          </p:cNvPicPr>
          <p:nvPr/>
        </p:nvPicPr>
        <p:blipFill>
          <a:blip r:embed="rId5">
            <a:lum bright="-18000" contrast="24000"/>
          </a:blip>
          <a:srcRect/>
          <a:stretch>
            <a:fillRect/>
          </a:stretch>
        </p:blipFill>
        <p:spPr bwMode="auto">
          <a:xfrm>
            <a:off x="3276600" y="2057400"/>
            <a:ext cx="2187575" cy="2959100"/>
          </a:xfrm>
          <a:prstGeom prst="rect">
            <a:avLst/>
          </a:prstGeom>
          <a:noFill/>
          <a:ln w="9525">
            <a:noFill/>
            <a:miter lim="800000"/>
            <a:headEnd/>
            <a:tailEnd/>
          </a:ln>
        </p:spPr>
      </p:pic>
      <p:pic>
        <p:nvPicPr>
          <p:cNvPr id="54285" name="Picture 13" descr="?do=product&amp;dtd=thumbnail&amp;id=21838&amp;w=200&amp;h=200">
            <a:hlinkClick r:id="rId6" action="ppaction://hlinksldjump"/>
          </p:cNvPr>
          <p:cNvPicPr>
            <a:picLocks noChangeAspect="1" noChangeArrowheads="1"/>
          </p:cNvPicPr>
          <p:nvPr/>
        </p:nvPicPr>
        <p:blipFill>
          <a:blip r:embed="rId7"/>
          <a:srcRect/>
          <a:stretch>
            <a:fillRect/>
          </a:stretch>
        </p:blipFill>
        <p:spPr bwMode="auto">
          <a:xfrm>
            <a:off x="5791200" y="2133600"/>
            <a:ext cx="1930400" cy="2895600"/>
          </a:xfrm>
          <a:prstGeom prst="rect">
            <a:avLst/>
          </a:prstGeom>
          <a:noFill/>
          <a:ln w="9525">
            <a:noFill/>
            <a:miter lim="800000"/>
            <a:headEnd/>
            <a:tailEnd/>
          </a:ln>
        </p:spPr>
      </p:pic>
      <p:sp>
        <p:nvSpPr>
          <p:cNvPr id="54286" name="Text Box 14"/>
          <p:cNvSpPr txBox="1">
            <a:spLocks noChangeArrowheads="1"/>
          </p:cNvSpPr>
          <p:nvPr/>
        </p:nvSpPr>
        <p:spPr bwMode="auto">
          <a:xfrm>
            <a:off x="6019800" y="5410200"/>
            <a:ext cx="1981200" cy="822325"/>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cs typeface="Times New Roman" pitchFamily="18" charset="0"/>
              </a:rPr>
              <a:t>Máy đo độ rung điện tử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280"/>
                                        </p:tgtEl>
                                        <p:attrNameLst>
                                          <p:attrName>style.visibility</p:attrName>
                                        </p:attrNameLst>
                                      </p:cBhvr>
                                      <p:to>
                                        <p:strVal val="visible"/>
                                      </p:to>
                                    </p:set>
                                    <p:animEffect transition="in" filter="checkerboard(across)">
                                      <p:cBhvr>
                                        <p:cTn id="7" dur="500"/>
                                        <p:tgtEl>
                                          <p:spTgt spid="5428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4283"/>
                                        </p:tgtEl>
                                        <p:attrNameLst>
                                          <p:attrName>style.visibility</p:attrName>
                                        </p:attrNameLst>
                                      </p:cBhvr>
                                      <p:to>
                                        <p:strVal val="visible"/>
                                      </p:to>
                                    </p:set>
                                    <p:animEffect transition="in" filter="box(in)">
                                      <p:cBhvr>
                                        <p:cTn id="12" dur="500"/>
                                        <p:tgtEl>
                                          <p:spTgt spid="54283"/>
                                        </p:tgtEl>
                                      </p:cBhvr>
                                    </p:animEffect>
                                  </p:childTnLst>
                                </p:cTn>
                              </p:par>
                            </p:childTnLst>
                          </p:cTn>
                        </p:par>
                        <p:par>
                          <p:cTn id="13" fill="hold">
                            <p:stCondLst>
                              <p:cond delay="500"/>
                            </p:stCondLst>
                            <p:childTnLst>
                              <p:par>
                                <p:cTn id="14" presetID="4" presetClass="entr" presetSubtype="16" fill="hold" nodeType="afterEffect">
                                  <p:stCondLst>
                                    <p:cond delay="0"/>
                                  </p:stCondLst>
                                  <p:childTnLst>
                                    <p:set>
                                      <p:cBhvr>
                                        <p:cTn id="15" dur="1" fill="hold">
                                          <p:stCondLst>
                                            <p:cond delay="0"/>
                                          </p:stCondLst>
                                        </p:cTn>
                                        <p:tgtEl>
                                          <p:spTgt spid="54284"/>
                                        </p:tgtEl>
                                        <p:attrNameLst>
                                          <p:attrName>style.visibility</p:attrName>
                                        </p:attrNameLst>
                                      </p:cBhvr>
                                      <p:to>
                                        <p:strVal val="visible"/>
                                      </p:to>
                                    </p:set>
                                    <p:animEffect transition="in" filter="box(in)">
                                      <p:cBhvr>
                                        <p:cTn id="16" dur="500"/>
                                        <p:tgtEl>
                                          <p:spTgt spid="54284"/>
                                        </p:tgtEl>
                                      </p:cBhvr>
                                    </p:animEffect>
                                  </p:childTnLst>
                                </p:cTn>
                              </p:par>
                            </p:childTnLst>
                          </p:cTn>
                        </p:par>
                        <p:par>
                          <p:cTn id="17" fill="hold">
                            <p:stCondLst>
                              <p:cond delay="1000"/>
                            </p:stCondLst>
                            <p:childTnLst>
                              <p:par>
                                <p:cTn id="18" presetID="4" presetClass="entr" presetSubtype="16" fill="hold" nodeType="afterEffect">
                                  <p:stCondLst>
                                    <p:cond delay="0"/>
                                  </p:stCondLst>
                                  <p:childTnLst>
                                    <p:set>
                                      <p:cBhvr>
                                        <p:cTn id="19" dur="1" fill="hold">
                                          <p:stCondLst>
                                            <p:cond delay="0"/>
                                          </p:stCondLst>
                                        </p:cTn>
                                        <p:tgtEl>
                                          <p:spTgt spid="54285"/>
                                        </p:tgtEl>
                                        <p:attrNameLst>
                                          <p:attrName>style.visibility</p:attrName>
                                        </p:attrNameLst>
                                      </p:cBhvr>
                                      <p:to>
                                        <p:strVal val="visible"/>
                                      </p:to>
                                    </p:set>
                                    <p:animEffect transition="in" filter="box(in)">
                                      <p:cBhvr>
                                        <p:cTn id="20" dur="500"/>
                                        <p:tgtEl>
                                          <p:spTgt spid="54285"/>
                                        </p:tgtEl>
                                      </p:cBhvr>
                                    </p:animEffect>
                                  </p:childTnLst>
                                </p:cTn>
                              </p:par>
                            </p:childTnLst>
                          </p:cTn>
                        </p:par>
                        <p:par>
                          <p:cTn id="21" fill="hold">
                            <p:stCondLst>
                              <p:cond delay="1500"/>
                            </p:stCondLst>
                            <p:childTnLst>
                              <p:par>
                                <p:cTn id="22" presetID="4" presetClass="entr" presetSubtype="16" fill="hold" grpId="0" nodeType="afterEffect">
                                  <p:stCondLst>
                                    <p:cond delay="0"/>
                                  </p:stCondLst>
                                  <p:childTnLst>
                                    <p:set>
                                      <p:cBhvr>
                                        <p:cTn id="23" dur="1" fill="hold">
                                          <p:stCondLst>
                                            <p:cond delay="0"/>
                                          </p:stCondLst>
                                        </p:cTn>
                                        <p:tgtEl>
                                          <p:spTgt spid="54282"/>
                                        </p:tgtEl>
                                        <p:attrNameLst>
                                          <p:attrName>style.visibility</p:attrName>
                                        </p:attrNameLst>
                                      </p:cBhvr>
                                      <p:to>
                                        <p:strVal val="visible"/>
                                      </p:to>
                                    </p:set>
                                    <p:animEffect transition="in" filter="box(in)">
                                      <p:cBhvr>
                                        <p:cTn id="24" dur="500"/>
                                        <p:tgtEl>
                                          <p:spTgt spid="54282"/>
                                        </p:tgtEl>
                                      </p:cBhvr>
                                    </p:animEffect>
                                  </p:childTnLst>
                                </p:cTn>
                              </p:par>
                            </p:childTnLst>
                          </p:cTn>
                        </p:par>
                        <p:par>
                          <p:cTn id="25" fill="hold">
                            <p:stCondLst>
                              <p:cond delay="2000"/>
                            </p:stCondLst>
                            <p:childTnLst>
                              <p:par>
                                <p:cTn id="26" presetID="4" presetClass="entr" presetSubtype="16" fill="hold" grpId="0" nodeType="afterEffect">
                                  <p:stCondLst>
                                    <p:cond delay="0"/>
                                  </p:stCondLst>
                                  <p:childTnLst>
                                    <p:set>
                                      <p:cBhvr>
                                        <p:cTn id="27" dur="1" fill="hold">
                                          <p:stCondLst>
                                            <p:cond delay="0"/>
                                          </p:stCondLst>
                                        </p:cTn>
                                        <p:tgtEl>
                                          <p:spTgt spid="54281"/>
                                        </p:tgtEl>
                                        <p:attrNameLst>
                                          <p:attrName>style.visibility</p:attrName>
                                        </p:attrNameLst>
                                      </p:cBhvr>
                                      <p:to>
                                        <p:strVal val="visible"/>
                                      </p:to>
                                    </p:set>
                                    <p:animEffect transition="in" filter="box(in)">
                                      <p:cBhvr>
                                        <p:cTn id="28" dur="500"/>
                                        <p:tgtEl>
                                          <p:spTgt spid="54281"/>
                                        </p:tgtEl>
                                      </p:cBhvr>
                                    </p:animEffect>
                                  </p:childTnLst>
                                </p:cTn>
                              </p:par>
                            </p:childTnLst>
                          </p:cTn>
                        </p:par>
                        <p:par>
                          <p:cTn id="29" fill="hold">
                            <p:stCondLst>
                              <p:cond delay="2500"/>
                            </p:stCondLst>
                            <p:childTnLst>
                              <p:par>
                                <p:cTn id="30" presetID="4" presetClass="entr" presetSubtype="16" fill="hold" grpId="0" nodeType="afterEffect">
                                  <p:stCondLst>
                                    <p:cond delay="0"/>
                                  </p:stCondLst>
                                  <p:childTnLst>
                                    <p:set>
                                      <p:cBhvr>
                                        <p:cTn id="31" dur="1" fill="hold">
                                          <p:stCondLst>
                                            <p:cond delay="0"/>
                                          </p:stCondLst>
                                        </p:cTn>
                                        <p:tgtEl>
                                          <p:spTgt spid="54286"/>
                                        </p:tgtEl>
                                        <p:attrNameLst>
                                          <p:attrName>style.visibility</p:attrName>
                                        </p:attrNameLst>
                                      </p:cBhvr>
                                      <p:to>
                                        <p:strVal val="visible"/>
                                      </p:to>
                                    </p:set>
                                    <p:animEffect transition="in" filter="box(in)">
                                      <p:cBhvr>
                                        <p:cTn id="32" dur="500"/>
                                        <p:tgtEl>
                                          <p:spTgt spid="54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0" grpId="0"/>
      <p:bldP spid="54281" grpId="0"/>
      <p:bldP spid="54282" grpId="0"/>
      <p:bldP spid="5428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endParaRPr lang="en-US"/>
          </a:p>
        </p:txBody>
      </p:sp>
      <p:sp>
        <p:nvSpPr>
          <p:cNvPr id="272387"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0" y="0"/>
            <a:ext cx="9144000" cy="1258888"/>
          </a:xfrm>
          <a:solidFill>
            <a:schemeClr val="accent2"/>
          </a:solidFill>
        </p:spPr>
        <p:txBody>
          <a:bodyPr/>
          <a:lstStyle/>
          <a:p>
            <a:r>
              <a:rPr lang="en-US" b="1" dirty="0">
                <a:solidFill>
                  <a:schemeClr val="bg1"/>
                </a:solidFill>
                <a:latin typeface="Times New Roman" pitchFamily="18" charset="0"/>
              </a:rPr>
              <a:t>BẢNG ĐỘ TO CỦA MỘT SỐ ÂM</a:t>
            </a:r>
          </a:p>
        </p:txBody>
      </p:sp>
      <p:sp>
        <p:nvSpPr>
          <p:cNvPr id="132099" name="Text Box 3"/>
          <p:cNvSpPr txBox="1">
            <a:spLocks noChangeArrowheads="1"/>
          </p:cNvSpPr>
          <p:nvPr/>
        </p:nvSpPr>
        <p:spPr bwMode="auto">
          <a:xfrm>
            <a:off x="0" y="1219200"/>
            <a:ext cx="9144000" cy="5700713"/>
          </a:xfrm>
          <a:prstGeom prst="rect">
            <a:avLst/>
          </a:prstGeom>
          <a:solidFill>
            <a:schemeClr val="accent2"/>
          </a:solidFill>
          <a:ln w="9525">
            <a:noFill/>
            <a:miter lim="800000"/>
            <a:headEnd/>
            <a:tailEnd/>
          </a:ln>
          <a:effectLst/>
        </p:spPr>
        <p:txBody>
          <a:bodyPr>
            <a:spAutoFit/>
          </a:bodyPr>
          <a:lstStyle/>
          <a:p>
            <a:pPr>
              <a:tabLst>
                <a:tab pos="7981950" algn="r"/>
              </a:tabLst>
            </a:pPr>
            <a:r>
              <a:rPr lang="en-US" b="1" dirty="0">
                <a:solidFill>
                  <a:schemeClr val="bg1"/>
                </a:solidFill>
                <a:latin typeface="Arial" charset="0"/>
                <a:cs typeface="Arial" charset="0"/>
              </a:rPr>
              <a:t>-</a:t>
            </a:r>
            <a:r>
              <a:rPr lang="en-US" b="1" dirty="0" err="1">
                <a:solidFill>
                  <a:schemeClr val="bg1"/>
                </a:solidFill>
                <a:latin typeface="Arial" charset="0"/>
                <a:cs typeface="Arial" charset="0"/>
              </a:rPr>
              <a:t>Tiếng</a:t>
            </a:r>
            <a:r>
              <a:rPr lang="en-US" b="1" dirty="0">
                <a:solidFill>
                  <a:schemeClr val="bg1"/>
                </a:solidFill>
                <a:latin typeface="Arial" charset="0"/>
                <a:cs typeface="Arial" charset="0"/>
              </a:rPr>
              <a:t> </a:t>
            </a:r>
            <a:r>
              <a:rPr lang="en-US" b="1" dirty="0" err="1">
                <a:solidFill>
                  <a:schemeClr val="bg1"/>
                </a:solidFill>
                <a:latin typeface="Arial" charset="0"/>
                <a:cs typeface="Arial" charset="0"/>
              </a:rPr>
              <a:t>nói</a:t>
            </a:r>
            <a:r>
              <a:rPr lang="en-US" b="1" dirty="0">
                <a:solidFill>
                  <a:schemeClr val="bg1"/>
                </a:solidFill>
                <a:latin typeface="Arial" charset="0"/>
                <a:cs typeface="Arial" charset="0"/>
              </a:rPr>
              <a:t> </a:t>
            </a:r>
            <a:r>
              <a:rPr lang="en-US" b="1" dirty="0" err="1">
                <a:solidFill>
                  <a:schemeClr val="bg1"/>
                </a:solidFill>
                <a:latin typeface="Arial" charset="0"/>
                <a:cs typeface="Arial" charset="0"/>
              </a:rPr>
              <a:t>thì</a:t>
            </a:r>
            <a:r>
              <a:rPr lang="en-US" b="1" dirty="0">
                <a:solidFill>
                  <a:schemeClr val="bg1"/>
                </a:solidFill>
                <a:latin typeface="Arial" charset="0"/>
                <a:cs typeface="Arial" charset="0"/>
              </a:rPr>
              <a:t> </a:t>
            </a:r>
            <a:r>
              <a:rPr lang="en-US" b="1" dirty="0" err="1">
                <a:solidFill>
                  <a:schemeClr val="bg1"/>
                </a:solidFill>
                <a:latin typeface="Arial" charset="0"/>
                <a:cs typeface="Arial" charset="0"/>
              </a:rPr>
              <a:t>thầm</a:t>
            </a:r>
            <a:r>
              <a:rPr lang="en-US" b="1" dirty="0">
                <a:solidFill>
                  <a:schemeClr val="bg1"/>
                </a:solidFill>
                <a:latin typeface="Arial" charset="0"/>
                <a:cs typeface="Arial" charset="0"/>
              </a:rPr>
              <a:t>:	   20dB</a:t>
            </a:r>
          </a:p>
          <a:p>
            <a:pPr>
              <a:tabLst>
                <a:tab pos="7981950" algn="r"/>
              </a:tabLst>
            </a:pPr>
            <a:r>
              <a:rPr lang="en-US" b="1" dirty="0">
                <a:solidFill>
                  <a:schemeClr val="bg1"/>
                </a:solidFill>
                <a:latin typeface="Arial" charset="0"/>
                <a:cs typeface="Arial" charset="0"/>
              </a:rPr>
              <a:t>-</a:t>
            </a:r>
            <a:r>
              <a:rPr lang="en-US" b="1" dirty="0" err="1">
                <a:solidFill>
                  <a:schemeClr val="bg1"/>
                </a:solidFill>
                <a:latin typeface="Arial" charset="0"/>
                <a:cs typeface="Arial" charset="0"/>
              </a:rPr>
              <a:t>Tiếng</a:t>
            </a:r>
            <a:r>
              <a:rPr lang="en-US" b="1" dirty="0">
                <a:solidFill>
                  <a:schemeClr val="bg1"/>
                </a:solidFill>
                <a:latin typeface="Arial" charset="0"/>
                <a:cs typeface="Arial" charset="0"/>
              </a:rPr>
              <a:t> </a:t>
            </a:r>
            <a:r>
              <a:rPr lang="en-US" b="1" dirty="0" err="1">
                <a:solidFill>
                  <a:schemeClr val="bg1"/>
                </a:solidFill>
                <a:latin typeface="Arial" charset="0"/>
                <a:cs typeface="Arial" charset="0"/>
              </a:rPr>
              <a:t>nói</a:t>
            </a:r>
            <a:r>
              <a:rPr lang="en-US" b="1" dirty="0">
                <a:solidFill>
                  <a:schemeClr val="bg1"/>
                </a:solidFill>
                <a:latin typeface="Arial" charset="0"/>
                <a:cs typeface="Arial" charset="0"/>
              </a:rPr>
              <a:t> </a:t>
            </a:r>
            <a:r>
              <a:rPr lang="en-US" b="1" dirty="0" err="1">
                <a:solidFill>
                  <a:schemeClr val="bg1"/>
                </a:solidFill>
                <a:latin typeface="Arial" charset="0"/>
                <a:cs typeface="Arial" charset="0"/>
              </a:rPr>
              <a:t>chuyện</a:t>
            </a:r>
            <a:r>
              <a:rPr lang="en-US" b="1" dirty="0">
                <a:solidFill>
                  <a:schemeClr val="bg1"/>
                </a:solidFill>
                <a:latin typeface="Arial" charset="0"/>
                <a:cs typeface="Arial" charset="0"/>
              </a:rPr>
              <a:t> </a:t>
            </a:r>
            <a:r>
              <a:rPr lang="en-US" b="1" dirty="0" err="1">
                <a:solidFill>
                  <a:schemeClr val="bg1"/>
                </a:solidFill>
                <a:latin typeface="Arial" charset="0"/>
                <a:cs typeface="Arial" charset="0"/>
              </a:rPr>
              <a:t>bình</a:t>
            </a:r>
            <a:r>
              <a:rPr lang="en-US" b="1" dirty="0">
                <a:solidFill>
                  <a:schemeClr val="bg1"/>
                </a:solidFill>
                <a:latin typeface="Arial" charset="0"/>
                <a:cs typeface="Arial" charset="0"/>
              </a:rPr>
              <a:t> </a:t>
            </a:r>
            <a:r>
              <a:rPr lang="en-US" b="1" dirty="0" err="1">
                <a:solidFill>
                  <a:schemeClr val="bg1"/>
                </a:solidFill>
                <a:latin typeface="Arial" charset="0"/>
                <a:cs typeface="Arial" charset="0"/>
              </a:rPr>
              <a:t>thường</a:t>
            </a:r>
            <a:r>
              <a:rPr lang="en-US" b="1" dirty="0">
                <a:solidFill>
                  <a:schemeClr val="bg1"/>
                </a:solidFill>
                <a:latin typeface="Arial" charset="0"/>
                <a:cs typeface="Arial" charset="0"/>
              </a:rPr>
              <a:t>	40dB</a:t>
            </a:r>
          </a:p>
          <a:p>
            <a:pPr>
              <a:tabLst>
                <a:tab pos="7981950" algn="r"/>
              </a:tabLst>
            </a:pPr>
            <a:r>
              <a:rPr lang="en-US" b="1" dirty="0">
                <a:solidFill>
                  <a:schemeClr val="bg1"/>
                </a:solidFill>
                <a:latin typeface="Arial" charset="0"/>
                <a:cs typeface="Arial" charset="0"/>
              </a:rPr>
              <a:t>-</a:t>
            </a:r>
            <a:r>
              <a:rPr lang="en-US" b="1" dirty="0" err="1">
                <a:solidFill>
                  <a:schemeClr val="bg1"/>
                </a:solidFill>
                <a:latin typeface="Arial" charset="0"/>
                <a:cs typeface="Arial" charset="0"/>
              </a:rPr>
              <a:t>Tiếng</a:t>
            </a:r>
            <a:r>
              <a:rPr lang="en-US" b="1" dirty="0">
                <a:solidFill>
                  <a:schemeClr val="bg1"/>
                </a:solidFill>
                <a:latin typeface="Arial" charset="0"/>
                <a:cs typeface="Arial" charset="0"/>
              </a:rPr>
              <a:t> </a:t>
            </a:r>
            <a:r>
              <a:rPr lang="en-US" b="1" dirty="0" err="1">
                <a:solidFill>
                  <a:schemeClr val="bg1"/>
                </a:solidFill>
                <a:latin typeface="Arial" charset="0"/>
                <a:cs typeface="Arial" charset="0"/>
              </a:rPr>
              <a:t>nhạc</a:t>
            </a:r>
            <a:r>
              <a:rPr lang="en-US" b="1" dirty="0">
                <a:solidFill>
                  <a:schemeClr val="bg1"/>
                </a:solidFill>
                <a:latin typeface="Arial" charset="0"/>
                <a:cs typeface="Arial" charset="0"/>
              </a:rPr>
              <a:t> to	60dB</a:t>
            </a:r>
          </a:p>
          <a:p>
            <a:pPr>
              <a:tabLst>
                <a:tab pos="7981950" algn="r"/>
              </a:tabLst>
            </a:pPr>
            <a:r>
              <a:rPr lang="en-US" b="1" dirty="0">
                <a:solidFill>
                  <a:schemeClr val="bg1"/>
                </a:solidFill>
                <a:latin typeface="Arial" charset="0"/>
                <a:cs typeface="Arial" charset="0"/>
              </a:rPr>
              <a:t>-</a:t>
            </a:r>
            <a:r>
              <a:rPr lang="en-US" b="1" dirty="0" err="1">
                <a:solidFill>
                  <a:schemeClr val="bg1"/>
                </a:solidFill>
                <a:latin typeface="Arial" charset="0"/>
                <a:cs typeface="Arial" charset="0"/>
              </a:rPr>
              <a:t>Tiếng</a:t>
            </a:r>
            <a:r>
              <a:rPr lang="en-US" b="1" dirty="0">
                <a:solidFill>
                  <a:schemeClr val="bg1"/>
                </a:solidFill>
                <a:latin typeface="Arial" charset="0"/>
                <a:cs typeface="Arial" charset="0"/>
              </a:rPr>
              <a:t> </a:t>
            </a:r>
            <a:r>
              <a:rPr lang="en-US" b="1" dirty="0" err="1">
                <a:solidFill>
                  <a:schemeClr val="bg1"/>
                </a:solidFill>
                <a:latin typeface="Arial" charset="0"/>
                <a:cs typeface="Arial" charset="0"/>
              </a:rPr>
              <a:t>ồn</a:t>
            </a:r>
            <a:r>
              <a:rPr lang="en-US" b="1" dirty="0">
                <a:solidFill>
                  <a:schemeClr val="bg1"/>
                </a:solidFill>
                <a:latin typeface="Arial" charset="0"/>
                <a:cs typeface="Arial" charset="0"/>
              </a:rPr>
              <a:t> </a:t>
            </a:r>
            <a:r>
              <a:rPr lang="en-US" b="1" dirty="0" err="1">
                <a:solidFill>
                  <a:schemeClr val="bg1"/>
                </a:solidFill>
                <a:latin typeface="Arial" charset="0"/>
                <a:cs typeface="Arial" charset="0"/>
              </a:rPr>
              <a:t>rất</a:t>
            </a:r>
            <a:r>
              <a:rPr lang="en-US" b="1" dirty="0">
                <a:solidFill>
                  <a:schemeClr val="bg1"/>
                </a:solidFill>
                <a:latin typeface="Arial" charset="0"/>
                <a:cs typeface="Arial" charset="0"/>
              </a:rPr>
              <a:t> to ở </a:t>
            </a:r>
            <a:r>
              <a:rPr lang="en-US" b="1" dirty="0" err="1">
                <a:solidFill>
                  <a:schemeClr val="bg1"/>
                </a:solidFill>
                <a:latin typeface="Arial" charset="0"/>
                <a:cs typeface="Arial" charset="0"/>
              </a:rPr>
              <a:t>ngoài</a:t>
            </a:r>
            <a:r>
              <a:rPr lang="en-US" b="1" dirty="0">
                <a:solidFill>
                  <a:schemeClr val="bg1"/>
                </a:solidFill>
                <a:latin typeface="Arial" charset="0"/>
                <a:cs typeface="Arial" charset="0"/>
              </a:rPr>
              <a:t> </a:t>
            </a:r>
            <a:r>
              <a:rPr lang="en-US" b="1" dirty="0" err="1">
                <a:solidFill>
                  <a:schemeClr val="bg1"/>
                </a:solidFill>
                <a:latin typeface="Arial" charset="0"/>
                <a:cs typeface="Arial" charset="0"/>
              </a:rPr>
              <a:t>phố</a:t>
            </a:r>
            <a:r>
              <a:rPr lang="en-US" b="1" dirty="0">
                <a:solidFill>
                  <a:schemeClr val="bg1"/>
                </a:solidFill>
                <a:latin typeface="Arial" charset="0"/>
                <a:cs typeface="Arial" charset="0"/>
              </a:rPr>
              <a:t>	80dB</a:t>
            </a:r>
          </a:p>
          <a:p>
            <a:pPr>
              <a:tabLst>
                <a:tab pos="7981950" algn="r"/>
              </a:tabLst>
            </a:pPr>
            <a:r>
              <a:rPr lang="en-US" b="1" dirty="0">
                <a:solidFill>
                  <a:schemeClr val="bg1"/>
                </a:solidFill>
                <a:latin typeface="Arial" charset="0"/>
                <a:cs typeface="Arial" charset="0"/>
              </a:rPr>
              <a:t>-</a:t>
            </a:r>
            <a:r>
              <a:rPr lang="en-US" b="1" dirty="0" err="1">
                <a:solidFill>
                  <a:schemeClr val="bg1"/>
                </a:solidFill>
                <a:latin typeface="Arial" charset="0"/>
                <a:cs typeface="Arial" charset="0"/>
              </a:rPr>
              <a:t>Tiếng</a:t>
            </a:r>
            <a:r>
              <a:rPr lang="en-US" b="1" dirty="0">
                <a:solidFill>
                  <a:schemeClr val="bg1"/>
                </a:solidFill>
                <a:latin typeface="Arial" charset="0"/>
                <a:cs typeface="Arial" charset="0"/>
              </a:rPr>
              <a:t> </a:t>
            </a:r>
            <a:r>
              <a:rPr lang="en-US" b="1" dirty="0" err="1">
                <a:solidFill>
                  <a:schemeClr val="bg1"/>
                </a:solidFill>
                <a:latin typeface="Arial" charset="0"/>
                <a:cs typeface="Arial" charset="0"/>
              </a:rPr>
              <a:t>ồn</a:t>
            </a:r>
            <a:r>
              <a:rPr lang="en-US" b="1" dirty="0">
                <a:solidFill>
                  <a:schemeClr val="bg1"/>
                </a:solidFill>
                <a:latin typeface="Arial" charset="0"/>
                <a:cs typeface="Arial" charset="0"/>
              </a:rPr>
              <a:t> </a:t>
            </a:r>
            <a:r>
              <a:rPr lang="en-US" b="1" dirty="0" err="1">
                <a:solidFill>
                  <a:schemeClr val="bg1"/>
                </a:solidFill>
                <a:latin typeface="Arial" charset="0"/>
                <a:cs typeface="Arial" charset="0"/>
              </a:rPr>
              <a:t>của</a:t>
            </a:r>
            <a:r>
              <a:rPr lang="en-US" b="1" dirty="0">
                <a:solidFill>
                  <a:schemeClr val="bg1"/>
                </a:solidFill>
                <a:latin typeface="Arial" charset="0"/>
                <a:cs typeface="Arial" charset="0"/>
              </a:rPr>
              <a:t> </a:t>
            </a:r>
            <a:r>
              <a:rPr lang="en-US" b="1" dirty="0" err="1">
                <a:solidFill>
                  <a:schemeClr val="bg1"/>
                </a:solidFill>
                <a:latin typeface="Arial" charset="0"/>
                <a:cs typeface="Arial" charset="0"/>
              </a:rPr>
              <a:t>máy</a:t>
            </a:r>
            <a:r>
              <a:rPr lang="en-US" b="1" dirty="0">
                <a:solidFill>
                  <a:schemeClr val="bg1"/>
                </a:solidFill>
                <a:latin typeface="Arial" charset="0"/>
                <a:cs typeface="Arial" charset="0"/>
              </a:rPr>
              <a:t> </a:t>
            </a:r>
            <a:r>
              <a:rPr lang="en-US" b="1" dirty="0" err="1">
                <a:solidFill>
                  <a:schemeClr val="bg1"/>
                </a:solidFill>
                <a:latin typeface="Arial" charset="0"/>
                <a:cs typeface="Arial" charset="0"/>
              </a:rPr>
              <a:t>móc</a:t>
            </a:r>
            <a:r>
              <a:rPr lang="en-US" b="1" dirty="0">
                <a:solidFill>
                  <a:schemeClr val="bg1"/>
                </a:solidFill>
                <a:latin typeface="Arial" charset="0"/>
                <a:cs typeface="Arial" charset="0"/>
              </a:rPr>
              <a:t> </a:t>
            </a:r>
            <a:r>
              <a:rPr lang="en-US" b="1" dirty="0" err="1">
                <a:solidFill>
                  <a:schemeClr val="bg1"/>
                </a:solidFill>
                <a:latin typeface="Arial" charset="0"/>
                <a:cs typeface="Arial" charset="0"/>
              </a:rPr>
              <a:t>nặng</a:t>
            </a:r>
            <a:r>
              <a:rPr lang="en-US" b="1" dirty="0">
                <a:solidFill>
                  <a:schemeClr val="bg1"/>
                </a:solidFill>
                <a:latin typeface="Arial" charset="0"/>
                <a:cs typeface="Arial" charset="0"/>
              </a:rPr>
              <a:t> </a:t>
            </a:r>
          </a:p>
          <a:p>
            <a:pPr>
              <a:tabLst>
                <a:tab pos="7981950" algn="r"/>
              </a:tabLst>
            </a:pPr>
            <a:r>
              <a:rPr lang="en-US" b="1" dirty="0">
                <a:solidFill>
                  <a:schemeClr val="bg1"/>
                </a:solidFill>
                <a:latin typeface="Arial" charset="0"/>
                <a:cs typeface="Arial" charset="0"/>
              </a:rPr>
              <a:t>  </a:t>
            </a:r>
            <a:r>
              <a:rPr lang="en-US" b="1" dirty="0" err="1">
                <a:solidFill>
                  <a:schemeClr val="bg1"/>
                </a:solidFill>
                <a:latin typeface="Arial" charset="0"/>
                <a:cs typeface="Arial" charset="0"/>
              </a:rPr>
              <a:t>trong</a:t>
            </a:r>
            <a:r>
              <a:rPr lang="en-US" b="1" dirty="0">
                <a:solidFill>
                  <a:schemeClr val="bg1"/>
                </a:solidFill>
                <a:latin typeface="Arial" charset="0"/>
                <a:cs typeface="Arial" charset="0"/>
              </a:rPr>
              <a:t> </a:t>
            </a:r>
            <a:r>
              <a:rPr lang="en-US" b="1" dirty="0" err="1">
                <a:solidFill>
                  <a:schemeClr val="bg1"/>
                </a:solidFill>
                <a:latin typeface="Arial" charset="0"/>
                <a:cs typeface="Arial" charset="0"/>
              </a:rPr>
              <a:t>công</a:t>
            </a:r>
            <a:r>
              <a:rPr lang="en-US" b="1" dirty="0">
                <a:solidFill>
                  <a:schemeClr val="bg1"/>
                </a:solidFill>
                <a:latin typeface="Arial" charset="0"/>
                <a:cs typeface="Arial" charset="0"/>
              </a:rPr>
              <a:t> </a:t>
            </a:r>
            <a:r>
              <a:rPr lang="en-US" b="1" dirty="0" err="1">
                <a:solidFill>
                  <a:schemeClr val="bg1"/>
                </a:solidFill>
                <a:latin typeface="Arial" charset="0"/>
                <a:cs typeface="Arial" charset="0"/>
              </a:rPr>
              <a:t>xưởng</a:t>
            </a:r>
            <a:r>
              <a:rPr lang="en-US" b="1" dirty="0">
                <a:solidFill>
                  <a:schemeClr val="bg1"/>
                </a:solidFill>
                <a:latin typeface="Arial" charset="0"/>
                <a:cs typeface="Arial" charset="0"/>
              </a:rPr>
              <a:t>	  100dB</a:t>
            </a:r>
          </a:p>
          <a:p>
            <a:pPr>
              <a:tabLst>
                <a:tab pos="7981950" algn="r"/>
              </a:tabLst>
            </a:pPr>
            <a:r>
              <a:rPr lang="en-US" b="1" dirty="0">
                <a:solidFill>
                  <a:schemeClr val="bg1"/>
                </a:solidFill>
                <a:latin typeface="Arial" charset="0"/>
                <a:cs typeface="Arial" charset="0"/>
              </a:rPr>
              <a:t>-</a:t>
            </a:r>
            <a:r>
              <a:rPr lang="en-US" b="1" dirty="0" err="1">
                <a:solidFill>
                  <a:schemeClr val="bg1"/>
                </a:solidFill>
                <a:latin typeface="Arial" charset="0"/>
                <a:cs typeface="Arial" charset="0"/>
              </a:rPr>
              <a:t>Tiếng</a:t>
            </a:r>
            <a:r>
              <a:rPr lang="en-US" b="1" dirty="0">
                <a:solidFill>
                  <a:schemeClr val="bg1"/>
                </a:solidFill>
                <a:latin typeface="Arial" charset="0"/>
                <a:cs typeface="Arial" charset="0"/>
              </a:rPr>
              <a:t> </a:t>
            </a:r>
            <a:r>
              <a:rPr lang="en-US" b="1" dirty="0" err="1">
                <a:solidFill>
                  <a:schemeClr val="bg1"/>
                </a:solidFill>
                <a:latin typeface="Arial" charset="0"/>
                <a:cs typeface="Arial" charset="0"/>
              </a:rPr>
              <a:t>sét</a:t>
            </a:r>
            <a:r>
              <a:rPr lang="en-US" b="1" dirty="0">
                <a:solidFill>
                  <a:schemeClr val="bg1"/>
                </a:solidFill>
                <a:latin typeface="Arial" charset="0"/>
                <a:cs typeface="Arial" charset="0"/>
              </a:rPr>
              <a:t>	             120dB</a:t>
            </a:r>
          </a:p>
          <a:p>
            <a:pPr>
              <a:tabLst>
                <a:tab pos="7981950" algn="r"/>
              </a:tabLst>
            </a:pPr>
            <a:r>
              <a:rPr lang="en-US" sz="3600" b="1" dirty="0" err="1">
                <a:solidFill>
                  <a:srgbClr val="FFFF00"/>
                </a:solidFill>
                <a:latin typeface="Arial" charset="0"/>
                <a:cs typeface="Arial" charset="0"/>
              </a:rPr>
              <a:t>Ngưỡng</a:t>
            </a:r>
            <a:r>
              <a:rPr lang="en-US" sz="3600" b="1" dirty="0">
                <a:solidFill>
                  <a:srgbClr val="FFFF00"/>
                </a:solidFill>
                <a:latin typeface="Arial" charset="0"/>
                <a:cs typeface="Arial" charset="0"/>
              </a:rPr>
              <a:t> </a:t>
            </a:r>
            <a:r>
              <a:rPr lang="en-US" sz="3600" b="1" dirty="0" err="1">
                <a:solidFill>
                  <a:srgbClr val="FFFF00"/>
                </a:solidFill>
                <a:latin typeface="Arial" charset="0"/>
                <a:cs typeface="Arial" charset="0"/>
              </a:rPr>
              <a:t>đau</a:t>
            </a:r>
            <a:r>
              <a:rPr lang="en-US" sz="3600" b="1" dirty="0">
                <a:solidFill>
                  <a:srgbClr val="FFFF00"/>
                </a:solidFill>
                <a:latin typeface="Arial" charset="0"/>
                <a:cs typeface="Arial" charset="0"/>
              </a:rPr>
              <a:t> (</a:t>
            </a:r>
            <a:r>
              <a:rPr lang="en-US" sz="3600" b="1" dirty="0" err="1">
                <a:solidFill>
                  <a:srgbClr val="FFFF00"/>
                </a:solidFill>
                <a:latin typeface="Arial" charset="0"/>
                <a:cs typeface="Arial" charset="0"/>
              </a:rPr>
              <a:t>làm</a:t>
            </a:r>
            <a:r>
              <a:rPr lang="en-US" sz="3600" b="1" dirty="0">
                <a:solidFill>
                  <a:srgbClr val="FFFF00"/>
                </a:solidFill>
                <a:latin typeface="Arial" charset="0"/>
                <a:cs typeface="Arial" charset="0"/>
              </a:rPr>
              <a:t> </a:t>
            </a:r>
            <a:r>
              <a:rPr lang="en-US" sz="3600" b="1" dirty="0" err="1">
                <a:solidFill>
                  <a:srgbClr val="FFFF00"/>
                </a:solidFill>
                <a:latin typeface="Arial" charset="0"/>
                <a:cs typeface="Arial" charset="0"/>
              </a:rPr>
              <a:t>đau</a:t>
            </a:r>
            <a:r>
              <a:rPr lang="en-US" sz="3600" b="1" dirty="0">
                <a:solidFill>
                  <a:srgbClr val="FFFF00"/>
                </a:solidFill>
                <a:latin typeface="Arial" charset="0"/>
                <a:cs typeface="Arial" charset="0"/>
              </a:rPr>
              <a:t> </a:t>
            </a:r>
            <a:r>
              <a:rPr lang="en-US" sz="3600" b="1" dirty="0" err="1">
                <a:solidFill>
                  <a:srgbClr val="FFFF00"/>
                </a:solidFill>
                <a:latin typeface="Arial" charset="0"/>
                <a:cs typeface="Arial" charset="0"/>
              </a:rPr>
              <a:t>nhức</a:t>
            </a:r>
            <a:r>
              <a:rPr lang="en-US" sz="3600" b="1" dirty="0">
                <a:solidFill>
                  <a:srgbClr val="FFFF00"/>
                </a:solidFill>
                <a:latin typeface="Arial" charset="0"/>
                <a:cs typeface="Arial" charset="0"/>
              </a:rPr>
              <a:t> tai)</a:t>
            </a:r>
          </a:p>
          <a:p>
            <a:pPr>
              <a:tabLst>
                <a:tab pos="7981950" algn="r"/>
              </a:tabLst>
            </a:pPr>
            <a:r>
              <a:rPr lang="en-US" b="1" dirty="0">
                <a:solidFill>
                  <a:schemeClr val="bg1"/>
                </a:solidFill>
                <a:latin typeface="Arial" charset="0"/>
                <a:cs typeface="Arial" charset="0"/>
              </a:rPr>
              <a:t>(</a:t>
            </a:r>
            <a:r>
              <a:rPr lang="en-US" b="1" dirty="0" err="1">
                <a:solidFill>
                  <a:schemeClr val="bg1"/>
                </a:solidFill>
                <a:latin typeface="Arial" charset="0"/>
                <a:cs typeface="Arial" charset="0"/>
              </a:rPr>
              <a:t>Tiếng</a:t>
            </a:r>
            <a:r>
              <a:rPr lang="en-US" b="1" dirty="0">
                <a:solidFill>
                  <a:schemeClr val="bg1"/>
                </a:solidFill>
                <a:latin typeface="Arial" charset="0"/>
                <a:cs typeface="Arial" charset="0"/>
              </a:rPr>
              <a:t> </a:t>
            </a:r>
            <a:r>
              <a:rPr lang="en-US" b="1" dirty="0" err="1">
                <a:solidFill>
                  <a:schemeClr val="bg1"/>
                </a:solidFill>
                <a:latin typeface="Arial" charset="0"/>
                <a:cs typeface="Arial" charset="0"/>
              </a:rPr>
              <a:t>động</a:t>
            </a:r>
            <a:r>
              <a:rPr lang="en-US" b="1" dirty="0">
                <a:solidFill>
                  <a:schemeClr val="bg1"/>
                </a:solidFill>
                <a:latin typeface="Arial" charset="0"/>
                <a:cs typeface="Arial" charset="0"/>
              </a:rPr>
              <a:t> </a:t>
            </a:r>
            <a:r>
              <a:rPr lang="en-US" b="1" dirty="0" err="1">
                <a:solidFill>
                  <a:schemeClr val="bg1"/>
                </a:solidFill>
                <a:latin typeface="Arial" charset="0"/>
                <a:cs typeface="Arial" charset="0"/>
              </a:rPr>
              <a:t>cơ</a:t>
            </a:r>
            <a:r>
              <a:rPr lang="en-US" b="1" dirty="0">
                <a:solidFill>
                  <a:schemeClr val="bg1"/>
                </a:solidFill>
                <a:latin typeface="Arial" charset="0"/>
                <a:cs typeface="Arial" charset="0"/>
              </a:rPr>
              <a:t> </a:t>
            </a:r>
            <a:r>
              <a:rPr lang="en-US" b="1" dirty="0" err="1">
                <a:solidFill>
                  <a:schemeClr val="bg1"/>
                </a:solidFill>
                <a:latin typeface="Arial" charset="0"/>
                <a:cs typeface="Arial" charset="0"/>
              </a:rPr>
              <a:t>phản</a:t>
            </a:r>
            <a:r>
              <a:rPr lang="en-US" b="1" dirty="0">
                <a:solidFill>
                  <a:schemeClr val="bg1"/>
                </a:solidFill>
                <a:latin typeface="Arial" charset="0"/>
                <a:cs typeface="Arial" charset="0"/>
              </a:rPr>
              <a:t> </a:t>
            </a:r>
            <a:r>
              <a:rPr lang="en-US" b="1" dirty="0" err="1">
                <a:solidFill>
                  <a:schemeClr val="bg1"/>
                </a:solidFill>
                <a:latin typeface="Arial" charset="0"/>
                <a:cs typeface="Arial" charset="0"/>
              </a:rPr>
              <a:t>lực</a:t>
            </a:r>
            <a:r>
              <a:rPr lang="en-US" b="1" dirty="0">
                <a:solidFill>
                  <a:schemeClr val="bg1"/>
                </a:solidFill>
                <a:latin typeface="Arial" charset="0"/>
                <a:cs typeface="Arial" charset="0"/>
              </a:rPr>
              <a:t> ở </a:t>
            </a:r>
            <a:r>
              <a:rPr lang="en-US" b="1" dirty="0" err="1">
                <a:solidFill>
                  <a:schemeClr val="bg1"/>
                </a:solidFill>
                <a:latin typeface="Arial" charset="0"/>
                <a:cs typeface="Arial" charset="0"/>
              </a:rPr>
              <a:t>cách</a:t>
            </a:r>
            <a:r>
              <a:rPr lang="en-US" b="1" dirty="0">
                <a:solidFill>
                  <a:schemeClr val="bg1"/>
                </a:solidFill>
                <a:latin typeface="Arial" charset="0"/>
                <a:cs typeface="Arial" charset="0"/>
              </a:rPr>
              <a:t> 4m)	  </a:t>
            </a:r>
            <a:r>
              <a:rPr lang="en-US" sz="3600" b="1" dirty="0">
                <a:solidFill>
                  <a:schemeClr val="bg1"/>
                </a:solidFill>
                <a:latin typeface="Arial" charset="0"/>
                <a:cs typeface="Arial" charset="0"/>
              </a:rPr>
              <a:t>130dB</a:t>
            </a:r>
          </a:p>
          <a:p>
            <a:pPr>
              <a:tabLst>
                <a:tab pos="7981950" algn="r"/>
              </a:tabLst>
            </a:pPr>
            <a:endParaRPr lang="en-US" sz="3600" b="1" dirty="0">
              <a:solidFill>
                <a:schemeClr val="bg1"/>
              </a:solidFill>
              <a:latin typeface="Arial" charset="0"/>
              <a:cs typeface="Arial" charset="0"/>
            </a:endParaRPr>
          </a:p>
          <a:p>
            <a:pPr>
              <a:tabLst>
                <a:tab pos="7981950" algn="r"/>
              </a:tabLst>
            </a:pPr>
            <a:endParaRPr lang="en-US" sz="3600" b="1" dirty="0">
              <a:solidFill>
                <a:schemeClr val="bg1"/>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2098"/>
                                        </p:tgtEl>
                                        <p:attrNameLst>
                                          <p:attrName>style.visibility</p:attrName>
                                        </p:attrNameLst>
                                      </p:cBhvr>
                                      <p:to>
                                        <p:strVal val="visible"/>
                                      </p:to>
                                    </p:set>
                                    <p:animEffect transition="in" filter="blinds(horizontal)">
                                      <p:cBhvr>
                                        <p:cTn id="7" dur="500"/>
                                        <p:tgtEl>
                                          <p:spTgt spid="13209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2099">
                                            <p:txEl>
                                              <p:pRg st="0" end="0"/>
                                            </p:txEl>
                                          </p:spTgt>
                                        </p:tgtEl>
                                        <p:attrNameLst>
                                          <p:attrName>style.visibility</p:attrName>
                                        </p:attrNameLst>
                                      </p:cBhvr>
                                      <p:to>
                                        <p:strVal val="visible"/>
                                      </p:to>
                                    </p:set>
                                    <p:animEffect transition="in" filter="box(in)">
                                      <p:cBhvr>
                                        <p:cTn id="12" dur="500"/>
                                        <p:tgtEl>
                                          <p:spTgt spid="1320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32099">
                                            <p:txEl>
                                              <p:pRg st="4" end="4"/>
                                            </p:txEl>
                                          </p:spTgt>
                                        </p:tgtEl>
                                        <p:attrNameLst>
                                          <p:attrName>style.visibility</p:attrName>
                                        </p:attrNameLst>
                                      </p:cBhvr>
                                      <p:to>
                                        <p:strVal val="visible"/>
                                      </p:to>
                                    </p:set>
                                    <p:animEffect transition="in" filter="box(in)">
                                      <p:cBhvr>
                                        <p:cTn id="17" dur="500"/>
                                        <p:tgtEl>
                                          <p:spTgt spid="132099">
                                            <p:txEl>
                                              <p:pRg st="4" end="4"/>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132099">
                                            <p:txEl>
                                              <p:pRg st="5" end="5"/>
                                            </p:txEl>
                                          </p:spTgt>
                                        </p:tgtEl>
                                        <p:attrNameLst>
                                          <p:attrName>style.visibility</p:attrName>
                                        </p:attrNameLst>
                                      </p:cBhvr>
                                      <p:to>
                                        <p:strVal val="visible"/>
                                      </p:to>
                                    </p:set>
                                    <p:animEffect transition="in" filter="box(in)">
                                      <p:cBhvr>
                                        <p:cTn id="20" dur="500"/>
                                        <p:tgtEl>
                                          <p:spTgt spid="132099">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32099">
                                            <p:txEl>
                                              <p:pRg st="6" end="6"/>
                                            </p:txEl>
                                          </p:spTgt>
                                        </p:tgtEl>
                                        <p:attrNameLst>
                                          <p:attrName>style.visibility</p:attrName>
                                        </p:attrNameLst>
                                      </p:cBhvr>
                                      <p:to>
                                        <p:strVal val="visible"/>
                                      </p:to>
                                    </p:set>
                                    <p:animEffect transition="in" filter="box(in)">
                                      <p:cBhvr>
                                        <p:cTn id="25" dur="500"/>
                                        <p:tgtEl>
                                          <p:spTgt spid="132099">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32099">
                                            <p:txEl>
                                              <p:pRg st="1" end="1"/>
                                            </p:txEl>
                                          </p:spTgt>
                                        </p:tgtEl>
                                        <p:attrNameLst>
                                          <p:attrName>style.visibility</p:attrName>
                                        </p:attrNameLst>
                                      </p:cBhvr>
                                      <p:to>
                                        <p:strVal val="visible"/>
                                      </p:to>
                                    </p:set>
                                    <p:animEffect transition="in" filter="box(in)">
                                      <p:cBhvr>
                                        <p:cTn id="30" dur="500"/>
                                        <p:tgtEl>
                                          <p:spTgt spid="13209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32099">
                                            <p:txEl>
                                              <p:pRg st="2" end="2"/>
                                            </p:txEl>
                                          </p:spTgt>
                                        </p:tgtEl>
                                        <p:attrNameLst>
                                          <p:attrName>style.visibility</p:attrName>
                                        </p:attrNameLst>
                                      </p:cBhvr>
                                      <p:to>
                                        <p:strVal val="visible"/>
                                      </p:to>
                                    </p:set>
                                    <p:animEffect transition="in" filter="blinds(horizontal)">
                                      <p:cBhvr>
                                        <p:cTn id="35" dur="500"/>
                                        <p:tgtEl>
                                          <p:spTgt spid="132099">
                                            <p:txEl>
                                              <p:pRg st="2" end="2"/>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132099">
                                            <p:txEl>
                                              <p:pRg st="3" end="3"/>
                                            </p:txEl>
                                          </p:spTgt>
                                        </p:tgtEl>
                                        <p:attrNameLst>
                                          <p:attrName>style.visibility</p:attrName>
                                        </p:attrNameLst>
                                      </p:cBhvr>
                                      <p:to>
                                        <p:strVal val="visible"/>
                                      </p:to>
                                    </p:set>
                                    <p:animEffect transition="in" filter="blinds(horizontal)">
                                      <p:cBhvr>
                                        <p:cTn id="38" dur="500"/>
                                        <p:tgtEl>
                                          <p:spTgt spid="132099">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nodeType="clickEffect">
                                  <p:stCondLst>
                                    <p:cond delay="0"/>
                                  </p:stCondLst>
                                  <p:childTnLst>
                                    <p:set>
                                      <p:cBhvr>
                                        <p:cTn id="42" dur="1" fill="hold">
                                          <p:stCondLst>
                                            <p:cond delay="0"/>
                                          </p:stCondLst>
                                        </p:cTn>
                                        <p:tgtEl>
                                          <p:spTgt spid="132099">
                                            <p:txEl>
                                              <p:pRg st="7" end="7"/>
                                            </p:txEl>
                                          </p:spTgt>
                                        </p:tgtEl>
                                        <p:attrNameLst>
                                          <p:attrName>style.visibility</p:attrName>
                                        </p:attrNameLst>
                                      </p:cBhvr>
                                      <p:to>
                                        <p:strVal val="visible"/>
                                      </p:to>
                                    </p:set>
                                    <p:anim to="" calcmode="lin" valueType="num">
                                      <p:cBhvr>
                                        <p:cTn id="43" dur="1" fill="hold"/>
                                        <p:tgtEl>
                                          <p:spTgt spid="132099">
                                            <p:txEl>
                                              <p:pRg st="7" end="7"/>
                                            </p:txEl>
                                          </p:spTgt>
                                        </p:tgtEl>
                                        <p:attrNameLst>
                                          <p:attrName/>
                                        </p:attrNameLst>
                                      </p:cBhvr>
                                    </p:anim>
                                  </p:childTnLst>
                                </p:cTn>
                              </p:par>
                              <p:par>
                                <p:cTn id="44" presetID="24" presetClass="entr" presetSubtype="0" fill="hold" nodeType="withEffect">
                                  <p:stCondLst>
                                    <p:cond delay="0"/>
                                  </p:stCondLst>
                                  <p:childTnLst>
                                    <p:set>
                                      <p:cBhvr>
                                        <p:cTn id="45" dur="1" fill="hold">
                                          <p:stCondLst>
                                            <p:cond delay="0"/>
                                          </p:stCondLst>
                                        </p:cTn>
                                        <p:tgtEl>
                                          <p:spTgt spid="132099">
                                            <p:txEl>
                                              <p:pRg st="8" end="8"/>
                                            </p:txEl>
                                          </p:spTgt>
                                        </p:tgtEl>
                                        <p:attrNameLst>
                                          <p:attrName>style.visibility</p:attrName>
                                        </p:attrNameLst>
                                      </p:cBhvr>
                                      <p:to>
                                        <p:strVal val="visible"/>
                                      </p:to>
                                    </p:set>
                                    <p:anim to="" calcmode="lin" valueType="num">
                                      <p:cBhvr>
                                        <p:cTn id="46" dur="1" fill="hold"/>
                                        <p:tgtEl>
                                          <p:spTgt spid="132099">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endParaRPr lang="en-US"/>
          </a:p>
        </p:txBody>
      </p:sp>
      <p:sp>
        <p:nvSpPr>
          <p:cNvPr id="134147"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Text Box 7"/>
          <p:cNvSpPr txBox="1">
            <a:spLocks noChangeArrowheads="1"/>
          </p:cNvSpPr>
          <p:nvPr/>
        </p:nvSpPr>
        <p:spPr bwMode="auto">
          <a:xfrm>
            <a:off x="0" y="0"/>
            <a:ext cx="4343400" cy="4185761"/>
          </a:xfrm>
          <a:prstGeom prst="rect">
            <a:avLst/>
          </a:prstGeom>
          <a:noFill/>
          <a:ln w="9525">
            <a:noFill/>
            <a:miter lim="800000"/>
            <a:headEnd/>
            <a:tailEnd/>
          </a:ln>
        </p:spPr>
        <p:txBody>
          <a:bodyPr wrap="square">
            <a:spAutoFit/>
          </a:bodyPr>
          <a:lstStyle/>
          <a:p>
            <a:pPr marL="342900" indent="-342900" algn="just">
              <a:spcBef>
                <a:spcPct val="50000"/>
              </a:spcBef>
            </a:pPr>
            <a:r>
              <a:rPr lang="en-US" b="1" dirty="0">
                <a:latin typeface="Times New Roman" pitchFamily="18" charset="0"/>
              </a:rPr>
              <a:t>      </a:t>
            </a:r>
            <a:r>
              <a:rPr lang="en-US" b="1" dirty="0" err="1">
                <a:solidFill>
                  <a:srgbClr val="0000FF"/>
                </a:solidFill>
                <a:latin typeface="Times New Roman" pitchFamily="18" charset="0"/>
              </a:rPr>
              <a:t>Có</a:t>
            </a:r>
            <a:r>
              <a:rPr lang="en-US" b="1" dirty="0">
                <a:solidFill>
                  <a:srgbClr val="0000FF"/>
                </a:solidFill>
                <a:latin typeface="Times New Roman" pitchFamily="18" charset="0"/>
              </a:rPr>
              <a:t> </a:t>
            </a:r>
            <a:r>
              <a:rPr lang="en-US" b="1" dirty="0" err="1">
                <a:solidFill>
                  <a:srgbClr val="0000FF"/>
                </a:solidFill>
                <a:latin typeface="Times New Roman" pitchFamily="18" charset="0"/>
              </a:rPr>
              <a:t>thể</a:t>
            </a:r>
            <a:r>
              <a:rPr lang="en-US" b="1" dirty="0">
                <a:solidFill>
                  <a:srgbClr val="0000FF"/>
                </a:solidFill>
                <a:latin typeface="Times New Roman" pitchFamily="18" charset="0"/>
              </a:rPr>
              <a:t> </a:t>
            </a:r>
            <a:r>
              <a:rPr lang="en-US" b="1" dirty="0" err="1">
                <a:solidFill>
                  <a:srgbClr val="0000FF"/>
                </a:solidFill>
                <a:latin typeface="Times New Roman" pitchFamily="18" charset="0"/>
              </a:rPr>
              <a:t>em</a:t>
            </a:r>
            <a:r>
              <a:rPr lang="en-US" b="1" dirty="0">
                <a:solidFill>
                  <a:srgbClr val="0000FF"/>
                </a:solidFill>
                <a:latin typeface="Times New Roman" pitchFamily="18" charset="0"/>
              </a:rPr>
              <a:t> </a:t>
            </a:r>
            <a:r>
              <a:rPr lang="en-US" b="1" dirty="0" err="1">
                <a:solidFill>
                  <a:srgbClr val="0000FF"/>
                </a:solidFill>
                <a:latin typeface="Times New Roman" pitchFamily="18" charset="0"/>
              </a:rPr>
              <a:t>chưa</a:t>
            </a:r>
            <a:r>
              <a:rPr lang="en-US" b="1" dirty="0">
                <a:solidFill>
                  <a:srgbClr val="0000FF"/>
                </a:solidFill>
                <a:latin typeface="Times New Roman" pitchFamily="18" charset="0"/>
              </a:rPr>
              <a:t> </a:t>
            </a:r>
            <a:r>
              <a:rPr lang="en-US" b="1" dirty="0" err="1">
                <a:solidFill>
                  <a:srgbClr val="0000FF"/>
                </a:solidFill>
                <a:latin typeface="Times New Roman" pitchFamily="18" charset="0"/>
              </a:rPr>
              <a:t>biết</a:t>
            </a:r>
            <a:r>
              <a:rPr lang="en-US" b="1" dirty="0">
                <a:solidFill>
                  <a:srgbClr val="0000FF"/>
                </a:solidFill>
                <a:latin typeface="Times New Roman" pitchFamily="18" charset="0"/>
              </a:rPr>
              <a:t> </a:t>
            </a:r>
          </a:p>
          <a:p>
            <a:pPr marL="342900" indent="-342900" algn="just">
              <a:spcBef>
                <a:spcPct val="50000"/>
              </a:spcBef>
            </a:pPr>
            <a:r>
              <a:rPr lang="en-US" sz="2400" b="1" dirty="0">
                <a:latin typeface="Times New Roman" pitchFamily="18" charset="0"/>
              </a:rPr>
              <a:t>       </a:t>
            </a:r>
            <a:r>
              <a:rPr lang="en-US" sz="2000" b="1" dirty="0">
                <a:latin typeface="Times New Roman" pitchFamily="18" charset="0"/>
              </a:rPr>
              <a:t>Ta </a:t>
            </a:r>
            <a:r>
              <a:rPr lang="en-US" sz="2000" b="1" dirty="0" err="1">
                <a:latin typeface="Times New Roman" pitchFamily="18" charset="0"/>
              </a:rPr>
              <a:t>nghe</a:t>
            </a:r>
            <a:r>
              <a:rPr lang="en-US" sz="2000" b="1" dirty="0">
                <a:latin typeface="Times New Roman" pitchFamily="18" charset="0"/>
              </a:rPr>
              <a:t> </a:t>
            </a:r>
            <a:r>
              <a:rPr lang="en-US" sz="2000" b="1" dirty="0" err="1">
                <a:latin typeface="Times New Roman" pitchFamily="18" charset="0"/>
              </a:rPr>
              <a:t>được</a:t>
            </a:r>
            <a:r>
              <a:rPr lang="en-US" sz="2000" b="1" dirty="0">
                <a:latin typeface="Times New Roman" pitchFamily="18" charset="0"/>
              </a:rPr>
              <a:t> </a:t>
            </a:r>
            <a:r>
              <a:rPr lang="en-US" sz="2000" b="1" dirty="0" err="1">
                <a:latin typeface="Times New Roman" pitchFamily="18" charset="0"/>
              </a:rPr>
              <a:t>các</a:t>
            </a:r>
            <a:r>
              <a:rPr lang="en-US" sz="2000" b="1" dirty="0">
                <a:latin typeface="Times New Roman" pitchFamily="18" charset="0"/>
              </a:rPr>
              <a:t> </a:t>
            </a:r>
            <a:r>
              <a:rPr lang="en-US" sz="2000" b="1" dirty="0" err="1">
                <a:latin typeface="Times New Roman" pitchFamily="18" charset="0"/>
              </a:rPr>
              <a:t>tiếng</a:t>
            </a:r>
            <a:r>
              <a:rPr lang="en-US" sz="2000" b="1" dirty="0">
                <a:latin typeface="Times New Roman" pitchFamily="18" charset="0"/>
              </a:rPr>
              <a:t> </a:t>
            </a:r>
            <a:r>
              <a:rPr lang="en-US" sz="2000" b="1" dirty="0" err="1">
                <a:latin typeface="Times New Roman" pitchFamily="18" charset="0"/>
              </a:rPr>
              <a:t>động</a:t>
            </a:r>
            <a:r>
              <a:rPr lang="en-US" sz="2000" b="1" dirty="0">
                <a:latin typeface="Times New Roman" pitchFamily="18" charset="0"/>
              </a:rPr>
              <a:t> </a:t>
            </a:r>
            <a:r>
              <a:rPr lang="en-US" sz="2000" b="1" dirty="0" err="1">
                <a:latin typeface="Times New Roman" pitchFamily="18" charset="0"/>
              </a:rPr>
              <a:t>xung</a:t>
            </a:r>
            <a:r>
              <a:rPr lang="en-US" sz="2000" b="1" dirty="0">
                <a:latin typeface="Times New Roman" pitchFamily="18" charset="0"/>
              </a:rPr>
              <a:t> </a:t>
            </a:r>
            <a:r>
              <a:rPr lang="en-US" sz="2000" b="1" dirty="0" err="1">
                <a:latin typeface="Times New Roman" pitchFamily="18" charset="0"/>
              </a:rPr>
              <a:t>quanh</a:t>
            </a:r>
            <a:r>
              <a:rPr lang="en-US" sz="2000" b="1" dirty="0">
                <a:latin typeface="Times New Roman" pitchFamily="18" charset="0"/>
              </a:rPr>
              <a:t> </a:t>
            </a:r>
            <a:r>
              <a:rPr lang="en-US" sz="2000" b="1" dirty="0" err="1">
                <a:latin typeface="Times New Roman" pitchFamily="18" charset="0"/>
              </a:rPr>
              <a:t>vì</a:t>
            </a:r>
            <a:r>
              <a:rPr lang="en-US" sz="2000" b="1" dirty="0">
                <a:latin typeface="Times New Roman" pitchFamily="18" charset="0"/>
              </a:rPr>
              <a:t> </a:t>
            </a:r>
            <a:r>
              <a:rPr lang="en-US" sz="2000" b="1" dirty="0" err="1">
                <a:latin typeface="Times New Roman" pitchFamily="18" charset="0"/>
              </a:rPr>
              <a:t>âm</a:t>
            </a:r>
            <a:r>
              <a:rPr lang="en-US" sz="2000" b="1" dirty="0">
                <a:latin typeface="Times New Roman" pitchFamily="18" charset="0"/>
              </a:rPr>
              <a:t> </a:t>
            </a:r>
            <a:r>
              <a:rPr lang="en-US" sz="2000" b="1" dirty="0" err="1">
                <a:latin typeface="Times New Roman" pitchFamily="18" charset="0"/>
              </a:rPr>
              <a:t>được</a:t>
            </a:r>
            <a:r>
              <a:rPr lang="en-US" sz="2000" b="1" dirty="0">
                <a:latin typeface="Times New Roman" pitchFamily="18" charset="0"/>
              </a:rPr>
              <a:t> </a:t>
            </a:r>
            <a:r>
              <a:rPr lang="en-US" sz="2000" b="1" dirty="0" err="1">
                <a:latin typeface="Times New Roman" pitchFamily="18" charset="0"/>
              </a:rPr>
              <a:t>truyền</a:t>
            </a:r>
            <a:r>
              <a:rPr lang="en-US" sz="2000" b="1" dirty="0">
                <a:latin typeface="Times New Roman" pitchFamily="18" charset="0"/>
              </a:rPr>
              <a:t> </a:t>
            </a:r>
            <a:r>
              <a:rPr lang="en-US" sz="2000" b="1" dirty="0" err="1">
                <a:latin typeface="Times New Roman" pitchFamily="18" charset="0"/>
              </a:rPr>
              <a:t>bởi</a:t>
            </a:r>
            <a:r>
              <a:rPr lang="en-US" sz="2000" b="1" dirty="0">
                <a:latin typeface="Times New Roman" pitchFamily="18" charset="0"/>
              </a:rPr>
              <a:t> </a:t>
            </a:r>
            <a:r>
              <a:rPr lang="en-US" sz="2000" b="1" dirty="0" err="1">
                <a:latin typeface="Times New Roman" pitchFamily="18" charset="0"/>
              </a:rPr>
              <a:t>không</a:t>
            </a:r>
            <a:r>
              <a:rPr lang="en-US" sz="2000" b="1" dirty="0">
                <a:latin typeface="Times New Roman" pitchFamily="18" charset="0"/>
              </a:rPr>
              <a:t> </a:t>
            </a:r>
            <a:r>
              <a:rPr lang="en-US" sz="2000" b="1" dirty="0" err="1">
                <a:latin typeface="Times New Roman" pitchFamily="18" charset="0"/>
              </a:rPr>
              <a:t>khí</a:t>
            </a:r>
            <a:r>
              <a:rPr lang="en-US" sz="2000" b="1" dirty="0">
                <a:latin typeface="Times New Roman" pitchFamily="18" charset="0"/>
              </a:rPr>
              <a:t> </a:t>
            </a:r>
            <a:r>
              <a:rPr lang="en-US" sz="2000" b="1" dirty="0" err="1">
                <a:latin typeface="Times New Roman" pitchFamily="18" charset="0"/>
              </a:rPr>
              <a:t>đến</a:t>
            </a:r>
            <a:r>
              <a:rPr lang="en-US" sz="2000" b="1" dirty="0">
                <a:latin typeface="Times New Roman" pitchFamily="18" charset="0"/>
              </a:rPr>
              <a:t> tai </a:t>
            </a:r>
            <a:r>
              <a:rPr lang="en-US" sz="2000" b="1" dirty="0" err="1">
                <a:latin typeface="Times New Roman" pitchFamily="18" charset="0"/>
              </a:rPr>
              <a:t>làm</a:t>
            </a:r>
            <a:r>
              <a:rPr lang="en-US" sz="2000" b="1" dirty="0">
                <a:latin typeface="Times New Roman" pitchFamily="18" charset="0"/>
              </a:rPr>
              <a:t> </a:t>
            </a:r>
            <a:r>
              <a:rPr lang="en-US" sz="2000" b="1" dirty="0" err="1">
                <a:latin typeface="Times New Roman" pitchFamily="18" charset="0"/>
              </a:rPr>
              <a:t>cho</a:t>
            </a:r>
            <a:r>
              <a:rPr lang="en-US" sz="2000" b="1" dirty="0">
                <a:latin typeface="Times New Roman" pitchFamily="18" charset="0"/>
              </a:rPr>
              <a:t> </a:t>
            </a:r>
            <a:r>
              <a:rPr lang="en-US" sz="2000" b="1" dirty="0" err="1">
                <a:solidFill>
                  <a:srgbClr val="FF0000"/>
                </a:solidFill>
                <a:latin typeface="Times New Roman" pitchFamily="18" charset="0"/>
              </a:rPr>
              <a:t>màng</a:t>
            </a:r>
            <a:r>
              <a:rPr lang="en-US" sz="2000" b="1" dirty="0">
                <a:solidFill>
                  <a:srgbClr val="FF0000"/>
                </a:solidFill>
                <a:latin typeface="Times New Roman" pitchFamily="18" charset="0"/>
              </a:rPr>
              <a:t> </a:t>
            </a:r>
            <a:r>
              <a:rPr lang="en-US" sz="2000" b="1" dirty="0" err="1">
                <a:solidFill>
                  <a:srgbClr val="FF0000"/>
                </a:solidFill>
                <a:latin typeface="Times New Roman" pitchFamily="18" charset="0"/>
              </a:rPr>
              <a:t>nhĩ</a:t>
            </a:r>
            <a:r>
              <a:rPr lang="en-US" sz="2000" b="1" dirty="0">
                <a:solidFill>
                  <a:srgbClr val="FF0000"/>
                </a:solidFill>
                <a:latin typeface="Times New Roman" pitchFamily="18" charset="0"/>
              </a:rPr>
              <a:t> </a:t>
            </a:r>
            <a:r>
              <a:rPr lang="en-US" sz="2000" b="1" dirty="0" err="1">
                <a:solidFill>
                  <a:srgbClr val="FF0000"/>
                </a:solidFill>
                <a:latin typeface="Times New Roman" pitchFamily="18" charset="0"/>
              </a:rPr>
              <a:t>dao</a:t>
            </a:r>
            <a:r>
              <a:rPr lang="en-US" sz="2000" b="1" dirty="0">
                <a:solidFill>
                  <a:srgbClr val="FF0000"/>
                </a:solidFill>
                <a:latin typeface="Times New Roman" pitchFamily="18" charset="0"/>
              </a:rPr>
              <a:t> </a:t>
            </a:r>
            <a:r>
              <a:rPr lang="en-US" sz="2000" b="1" dirty="0" err="1">
                <a:solidFill>
                  <a:srgbClr val="FF0000"/>
                </a:solidFill>
                <a:latin typeface="Times New Roman" pitchFamily="18" charset="0"/>
              </a:rPr>
              <a:t>động</a:t>
            </a:r>
            <a:r>
              <a:rPr lang="en-US" sz="2000" b="1" dirty="0">
                <a:solidFill>
                  <a:srgbClr val="FF0000"/>
                </a:solidFill>
                <a:latin typeface="Times New Roman" pitchFamily="18" charset="0"/>
              </a:rPr>
              <a:t>. </a:t>
            </a:r>
            <a:r>
              <a:rPr lang="en-US" sz="2000" b="1" dirty="0">
                <a:latin typeface="Times New Roman" pitchFamily="18" charset="0"/>
              </a:rPr>
              <a:t>Dao </a:t>
            </a:r>
            <a:r>
              <a:rPr lang="en-US" sz="2000" b="1" dirty="0" err="1">
                <a:latin typeface="Times New Roman" pitchFamily="18" charset="0"/>
              </a:rPr>
              <a:t>động</a:t>
            </a:r>
            <a:r>
              <a:rPr lang="en-US" sz="2000" b="1" dirty="0">
                <a:latin typeface="Times New Roman" pitchFamily="18" charset="0"/>
              </a:rPr>
              <a:t> </a:t>
            </a:r>
            <a:r>
              <a:rPr lang="en-US" sz="2000" b="1" dirty="0" err="1">
                <a:latin typeface="Times New Roman" pitchFamily="18" charset="0"/>
              </a:rPr>
              <a:t>này</a:t>
            </a:r>
            <a:r>
              <a:rPr lang="en-US" sz="2000" b="1" dirty="0">
                <a:latin typeface="Times New Roman" pitchFamily="18" charset="0"/>
              </a:rPr>
              <a:t> </a:t>
            </a:r>
            <a:r>
              <a:rPr lang="en-US" sz="2000" b="1" dirty="0" err="1">
                <a:latin typeface="Times New Roman" pitchFamily="18" charset="0"/>
              </a:rPr>
              <a:t>được</a:t>
            </a:r>
            <a:r>
              <a:rPr lang="en-US" sz="2000" b="1" dirty="0">
                <a:latin typeface="Times New Roman" pitchFamily="18" charset="0"/>
              </a:rPr>
              <a:t> </a:t>
            </a:r>
            <a:r>
              <a:rPr lang="en-US" sz="2000" b="1" dirty="0" err="1">
                <a:latin typeface="Times New Roman" pitchFamily="18" charset="0"/>
              </a:rPr>
              <a:t>truyền</a:t>
            </a:r>
            <a:r>
              <a:rPr lang="en-US" sz="2000" b="1" dirty="0">
                <a:latin typeface="Times New Roman" pitchFamily="18" charset="0"/>
              </a:rPr>
              <a:t> qua </a:t>
            </a:r>
            <a:r>
              <a:rPr lang="en-US" sz="2000" b="1" dirty="0" err="1">
                <a:latin typeface="Times New Roman" pitchFamily="18" charset="0"/>
              </a:rPr>
              <a:t>các</a:t>
            </a:r>
            <a:r>
              <a:rPr lang="en-US" sz="2000" b="1" dirty="0">
                <a:latin typeface="Times New Roman" pitchFamily="18" charset="0"/>
              </a:rPr>
              <a:t> </a:t>
            </a:r>
            <a:r>
              <a:rPr lang="en-US" sz="2000" b="1" dirty="0" err="1">
                <a:latin typeface="Times New Roman" pitchFamily="18" charset="0"/>
              </a:rPr>
              <a:t>bộ</a:t>
            </a:r>
            <a:r>
              <a:rPr lang="en-US" sz="2000" b="1" dirty="0">
                <a:latin typeface="Times New Roman" pitchFamily="18" charset="0"/>
              </a:rPr>
              <a:t> </a:t>
            </a:r>
            <a:r>
              <a:rPr lang="en-US" sz="2000" b="1" dirty="0" err="1">
                <a:latin typeface="Times New Roman" pitchFamily="18" charset="0"/>
              </a:rPr>
              <a:t>phận</a:t>
            </a:r>
            <a:r>
              <a:rPr lang="en-US" sz="2000" b="1" dirty="0">
                <a:latin typeface="Times New Roman" pitchFamily="18" charset="0"/>
              </a:rPr>
              <a:t> </a:t>
            </a:r>
            <a:r>
              <a:rPr lang="en-US" sz="2000" b="1" dirty="0" err="1">
                <a:latin typeface="Times New Roman" pitchFamily="18" charset="0"/>
              </a:rPr>
              <a:t>bên</a:t>
            </a:r>
            <a:r>
              <a:rPr lang="en-US" sz="2000" b="1" dirty="0">
                <a:latin typeface="Times New Roman" pitchFamily="18" charset="0"/>
              </a:rPr>
              <a:t> </a:t>
            </a:r>
            <a:r>
              <a:rPr lang="en-US" sz="2000" b="1" dirty="0" err="1">
                <a:latin typeface="Times New Roman" pitchFamily="18" charset="0"/>
              </a:rPr>
              <a:t>trong</a:t>
            </a:r>
            <a:r>
              <a:rPr lang="en-US" sz="2000" b="1" dirty="0">
                <a:latin typeface="Times New Roman" pitchFamily="18" charset="0"/>
              </a:rPr>
              <a:t> tai, </a:t>
            </a:r>
            <a:r>
              <a:rPr lang="en-US" sz="2000" b="1" dirty="0" err="1">
                <a:latin typeface="Times New Roman" pitchFamily="18" charset="0"/>
              </a:rPr>
              <a:t>tạo</a:t>
            </a:r>
            <a:r>
              <a:rPr lang="en-US" sz="2000" b="1" dirty="0">
                <a:latin typeface="Times New Roman" pitchFamily="18" charset="0"/>
              </a:rPr>
              <a:t> </a:t>
            </a:r>
            <a:r>
              <a:rPr lang="en-US" sz="2000" b="1" dirty="0" err="1">
                <a:latin typeface="Times New Roman" pitchFamily="18" charset="0"/>
              </a:rPr>
              <a:t>ra</a:t>
            </a:r>
            <a:r>
              <a:rPr lang="en-US" sz="2000" b="1" dirty="0">
                <a:latin typeface="Times New Roman" pitchFamily="18" charset="0"/>
              </a:rPr>
              <a:t> </a:t>
            </a:r>
            <a:r>
              <a:rPr lang="en-US" sz="2000" b="1" dirty="0" err="1">
                <a:latin typeface="Times New Roman" pitchFamily="18" charset="0"/>
              </a:rPr>
              <a:t>tín</a:t>
            </a:r>
            <a:r>
              <a:rPr lang="en-US" sz="2000" b="1" dirty="0">
                <a:latin typeface="Times New Roman" pitchFamily="18" charset="0"/>
              </a:rPr>
              <a:t> </a:t>
            </a:r>
            <a:r>
              <a:rPr lang="en-US" sz="2000" b="1" dirty="0" err="1">
                <a:latin typeface="Times New Roman" pitchFamily="18" charset="0"/>
              </a:rPr>
              <a:t>hiệu</a:t>
            </a:r>
            <a:r>
              <a:rPr lang="en-US" sz="2000" b="1" dirty="0">
                <a:latin typeface="Times New Roman" pitchFamily="18" charset="0"/>
              </a:rPr>
              <a:t> </a:t>
            </a:r>
            <a:r>
              <a:rPr lang="en-US" sz="2000" b="1" dirty="0" err="1">
                <a:latin typeface="Times New Roman" pitchFamily="18" charset="0"/>
              </a:rPr>
              <a:t>truyền</a:t>
            </a:r>
            <a:r>
              <a:rPr lang="en-US" sz="2000" b="1" dirty="0">
                <a:latin typeface="Times New Roman" pitchFamily="18" charset="0"/>
              </a:rPr>
              <a:t> </a:t>
            </a:r>
            <a:r>
              <a:rPr lang="en-US" sz="2000" b="1" dirty="0" err="1">
                <a:latin typeface="Times New Roman" pitchFamily="18" charset="0"/>
              </a:rPr>
              <a:t>lên</a:t>
            </a:r>
            <a:r>
              <a:rPr lang="en-US" sz="2000" b="1" dirty="0">
                <a:latin typeface="Times New Roman" pitchFamily="18" charset="0"/>
              </a:rPr>
              <a:t> </a:t>
            </a:r>
            <a:r>
              <a:rPr lang="en-US" sz="2000" b="1" dirty="0" err="1">
                <a:latin typeface="Times New Roman" pitchFamily="18" charset="0"/>
              </a:rPr>
              <a:t>não</a:t>
            </a:r>
            <a:r>
              <a:rPr lang="en-US" sz="2000" b="1" dirty="0">
                <a:latin typeface="Times New Roman" pitchFamily="18" charset="0"/>
              </a:rPr>
              <a:t> </a:t>
            </a:r>
            <a:r>
              <a:rPr lang="en-US" sz="2000" b="1" dirty="0" err="1">
                <a:latin typeface="Times New Roman" pitchFamily="18" charset="0"/>
              </a:rPr>
              <a:t>giúp</a:t>
            </a:r>
            <a:r>
              <a:rPr lang="en-US" sz="2000" b="1" dirty="0">
                <a:latin typeface="Times New Roman" pitchFamily="18" charset="0"/>
              </a:rPr>
              <a:t> </a:t>
            </a:r>
            <a:r>
              <a:rPr lang="en-US" sz="2000" b="1" dirty="0" err="1">
                <a:latin typeface="Times New Roman" pitchFamily="18" charset="0"/>
              </a:rPr>
              <a:t>ta</a:t>
            </a:r>
            <a:r>
              <a:rPr lang="en-US" sz="2000" b="1" dirty="0">
                <a:latin typeface="Times New Roman" pitchFamily="18" charset="0"/>
              </a:rPr>
              <a:t> </a:t>
            </a:r>
            <a:r>
              <a:rPr lang="en-US" sz="2000" b="1" dirty="0" err="1">
                <a:latin typeface="Times New Roman" pitchFamily="18" charset="0"/>
              </a:rPr>
              <a:t>cảm</a:t>
            </a:r>
            <a:r>
              <a:rPr lang="en-US" sz="2000" b="1" dirty="0">
                <a:latin typeface="Times New Roman" pitchFamily="18" charset="0"/>
              </a:rPr>
              <a:t> </a:t>
            </a:r>
            <a:r>
              <a:rPr lang="en-US" sz="2000" b="1" dirty="0" err="1">
                <a:latin typeface="Times New Roman" pitchFamily="18" charset="0"/>
              </a:rPr>
              <a:t>nhận</a:t>
            </a:r>
            <a:r>
              <a:rPr lang="en-US" sz="2000" b="1" dirty="0">
                <a:latin typeface="Times New Roman" pitchFamily="18" charset="0"/>
              </a:rPr>
              <a:t> </a:t>
            </a:r>
            <a:r>
              <a:rPr lang="en-US" sz="2000" b="1" dirty="0" err="1">
                <a:latin typeface="Times New Roman" pitchFamily="18" charset="0"/>
              </a:rPr>
              <a:t>được</a:t>
            </a:r>
            <a:r>
              <a:rPr lang="en-US" sz="2000" b="1" dirty="0">
                <a:latin typeface="Times New Roman" pitchFamily="18" charset="0"/>
              </a:rPr>
              <a:t> </a:t>
            </a:r>
            <a:r>
              <a:rPr lang="en-US" sz="2000" b="1" dirty="0" err="1">
                <a:latin typeface="Times New Roman" pitchFamily="18" charset="0"/>
              </a:rPr>
              <a:t>âm</a:t>
            </a:r>
            <a:r>
              <a:rPr lang="en-US" sz="2000" b="1" dirty="0">
                <a:latin typeface="Times New Roman" pitchFamily="18" charset="0"/>
              </a:rPr>
              <a:t> </a:t>
            </a:r>
            <a:r>
              <a:rPr lang="en-US" sz="2000" b="1" dirty="0" err="1">
                <a:latin typeface="Times New Roman" pitchFamily="18" charset="0"/>
              </a:rPr>
              <a:t>thanh</a:t>
            </a:r>
            <a:r>
              <a:rPr lang="en-US" sz="2000" b="1" dirty="0">
                <a:latin typeface="Times New Roman" pitchFamily="18" charset="0"/>
              </a:rPr>
              <a:t>. </a:t>
            </a:r>
            <a:endParaRPr lang="en-US" sz="2000" b="1" dirty="0" smtClean="0">
              <a:latin typeface="Times New Roman" pitchFamily="18" charset="0"/>
            </a:endParaRPr>
          </a:p>
          <a:p>
            <a:pPr marL="342900" indent="-342900" algn="just">
              <a:spcBef>
                <a:spcPct val="50000"/>
              </a:spcBef>
            </a:pPr>
            <a:r>
              <a:rPr lang="en-US" sz="2400" b="1" dirty="0" smtClean="0">
                <a:latin typeface="Times New Roman" pitchFamily="18" charset="0"/>
              </a:rPr>
              <a:t>	</a:t>
            </a:r>
            <a:endParaRPr lang="en-US" sz="2400" b="1" dirty="0">
              <a:latin typeface="Times New Roman" pitchFamily="18" charset="0"/>
            </a:endParaRPr>
          </a:p>
          <a:p>
            <a:pPr marL="342900" indent="-342900" algn="just">
              <a:spcBef>
                <a:spcPct val="50000"/>
              </a:spcBef>
            </a:pPr>
            <a:r>
              <a:rPr lang="en-US" sz="2800" b="1" dirty="0">
                <a:latin typeface="Times New Roman" pitchFamily="18" charset="0"/>
              </a:rPr>
              <a:t>      </a:t>
            </a:r>
          </a:p>
        </p:txBody>
      </p:sp>
      <p:pic>
        <p:nvPicPr>
          <p:cNvPr id="22537" name="Picture 9" descr="Trang36"/>
          <p:cNvPicPr>
            <a:picLocks noChangeAspect="1" noChangeArrowheads="1"/>
          </p:cNvPicPr>
          <p:nvPr/>
        </p:nvPicPr>
        <p:blipFill>
          <a:blip r:embed="rId3"/>
          <a:srcRect/>
          <a:stretch>
            <a:fillRect/>
          </a:stretch>
        </p:blipFill>
        <p:spPr bwMode="auto">
          <a:xfrm>
            <a:off x="4572000" y="0"/>
            <a:ext cx="4572000" cy="6246813"/>
          </a:xfrm>
          <a:prstGeom prst="rect">
            <a:avLst/>
          </a:prstGeom>
          <a:noFill/>
          <a:ln w="9525">
            <a:noFill/>
            <a:miter lim="800000"/>
            <a:headEnd/>
            <a:tailEnd/>
          </a:ln>
        </p:spPr>
      </p:pic>
      <p:grpSp>
        <p:nvGrpSpPr>
          <p:cNvPr id="2" name="Group 10"/>
          <p:cNvGrpSpPr>
            <a:grpSpLocks/>
          </p:cNvGrpSpPr>
          <p:nvPr/>
        </p:nvGrpSpPr>
        <p:grpSpPr bwMode="auto">
          <a:xfrm>
            <a:off x="4822825" y="3302000"/>
            <a:ext cx="1939925" cy="973138"/>
            <a:chOff x="3504" y="3216"/>
            <a:chExt cx="1008" cy="366"/>
          </a:xfrm>
        </p:grpSpPr>
        <p:sp>
          <p:nvSpPr>
            <p:cNvPr id="22539" name="Arc 11"/>
            <p:cNvSpPr>
              <a:spLocks/>
            </p:cNvSpPr>
            <p:nvPr/>
          </p:nvSpPr>
          <p:spPr bwMode="auto">
            <a:xfrm>
              <a:off x="3648" y="3360"/>
              <a:ext cx="96" cy="222"/>
            </a:xfrm>
            <a:custGeom>
              <a:avLst/>
              <a:gdLst>
                <a:gd name="G0" fmla="+- 0 0 0"/>
                <a:gd name="G1" fmla="+- 21600 0 0"/>
                <a:gd name="G2" fmla="+- 21600 0 0"/>
                <a:gd name="T0" fmla="*/ 0 w 21600"/>
                <a:gd name="T1" fmla="*/ 0 h 33229"/>
                <a:gd name="T2" fmla="*/ 18202 w 21600"/>
                <a:gd name="T3" fmla="*/ 33229 h 33229"/>
                <a:gd name="T4" fmla="*/ 0 w 21600"/>
                <a:gd name="T5" fmla="*/ 21600 h 33229"/>
              </a:gdLst>
              <a:ahLst/>
              <a:cxnLst>
                <a:cxn ang="0">
                  <a:pos x="T0" y="T1"/>
                </a:cxn>
                <a:cxn ang="0">
                  <a:pos x="T2" y="T3"/>
                </a:cxn>
                <a:cxn ang="0">
                  <a:pos x="T4" y="T5"/>
                </a:cxn>
              </a:cxnLst>
              <a:rect l="0" t="0" r="r" b="b"/>
              <a:pathLst>
                <a:path w="21600" h="33229" fill="none" extrusionOk="0">
                  <a:moveTo>
                    <a:pt x="-1" y="0"/>
                  </a:moveTo>
                  <a:cubicBezTo>
                    <a:pt x="11929" y="0"/>
                    <a:pt x="21600" y="9670"/>
                    <a:pt x="21600" y="21600"/>
                  </a:cubicBezTo>
                  <a:cubicBezTo>
                    <a:pt x="21600" y="25721"/>
                    <a:pt x="20421" y="29756"/>
                    <a:pt x="18202" y="33229"/>
                  </a:cubicBezTo>
                </a:path>
                <a:path w="21600" h="33229" stroke="0" extrusionOk="0">
                  <a:moveTo>
                    <a:pt x="-1" y="0"/>
                  </a:moveTo>
                  <a:cubicBezTo>
                    <a:pt x="11929" y="0"/>
                    <a:pt x="21600" y="9670"/>
                    <a:pt x="21600" y="21600"/>
                  </a:cubicBezTo>
                  <a:cubicBezTo>
                    <a:pt x="21600" y="25721"/>
                    <a:pt x="20421" y="29756"/>
                    <a:pt x="18202" y="33229"/>
                  </a:cubicBezTo>
                  <a:lnTo>
                    <a:pt x="0" y="21600"/>
                  </a:lnTo>
                  <a:close/>
                </a:path>
              </a:pathLst>
            </a:custGeom>
            <a:noFill/>
            <a:ln w="28575">
              <a:solidFill>
                <a:srgbClr val="0000FF"/>
              </a:solidFill>
              <a:round/>
              <a:headEnd/>
              <a:tailEnd/>
            </a:ln>
            <a:effectLst/>
          </p:spPr>
          <p:txBody>
            <a:bodyPr wrap="none" anchor="ctr"/>
            <a:lstStyle/>
            <a:p>
              <a:pPr algn="ctr" eaLnBrk="0" hangingPunct="0">
                <a:defRPr/>
              </a:pPr>
              <a:endParaRPr lang="en-US" sz="2400">
                <a:ln w="28575">
                  <a:solidFill>
                    <a:schemeClr val="tx1"/>
                  </a:solidFill>
                </a:ln>
                <a:solidFill>
                  <a:srgbClr val="FFFF00"/>
                </a:solidFill>
                <a:latin typeface=".VnTime" pitchFamily="34" charset="0"/>
              </a:endParaRPr>
            </a:p>
          </p:txBody>
        </p:sp>
        <p:sp>
          <p:nvSpPr>
            <p:cNvPr id="22540" name="Arc 12"/>
            <p:cNvSpPr>
              <a:spLocks/>
            </p:cNvSpPr>
            <p:nvPr/>
          </p:nvSpPr>
          <p:spPr bwMode="auto">
            <a:xfrm>
              <a:off x="3504" y="3360"/>
              <a:ext cx="96" cy="222"/>
            </a:xfrm>
            <a:custGeom>
              <a:avLst/>
              <a:gdLst>
                <a:gd name="G0" fmla="+- 0 0 0"/>
                <a:gd name="G1" fmla="+- 21600 0 0"/>
                <a:gd name="G2" fmla="+- 21600 0 0"/>
                <a:gd name="T0" fmla="*/ 0 w 21600"/>
                <a:gd name="T1" fmla="*/ 0 h 33229"/>
                <a:gd name="T2" fmla="*/ 18202 w 21600"/>
                <a:gd name="T3" fmla="*/ 33229 h 33229"/>
                <a:gd name="T4" fmla="*/ 0 w 21600"/>
                <a:gd name="T5" fmla="*/ 21600 h 33229"/>
              </a:gdLst>
              <a:ahLst/>
              <a:cxnLst>
                <a:cxn ang="0">
                  <a:pos x="T0" y="T1"/>
                </a:cxn>
                <a:cxn ang="0">
                  <a:pos x="T2" y="T3"/>
                </a:cxn>
                <a:cxn ang="0">
                  <a:pos x="T4" y="T5"/>
                </a:cxn>
              </a:cxnLst>
              <a:rect l="0" t="0" r="r" b="b"/>
              <a:pathLst>
                <a:path w="21600" h="33229" fill="none" extrusionOk="0">
                  <a:moveTo>
                    <a:pt x="-1" y="0"/>
                  </a:moveTo>
                  <a:cubicBezTo>
                    <a:pt x="11929" y="0"/>
                    <a:pt x="21600" y="9670"/>
                    <a:pt x="21600" y="21600"/>
                  </a:cubicBezTo>
                  <a:cubicBezTo>
                    <a:pt x="21600" y="25721"/>
                    <a:pt x="20421" y="29756"/>
                    <a:pt x="18202" y="33229"/>
                  </a:cubicBezTo>
                </a:path>
                <a:path w="21600" h="33229" stroke="0" extrusionOk="0">
                  <a:moveTo>
                    <a:pt x="-1" y="0"/>
                  </a:moveTo>
                  <a:cubicBezTo>
                    <a:pt x="11929" y="0"/>
                    <a:pt x="21600" y="9670"/>
                    <a:pt x="21600" y="21600"/>
                  </a:cubicBezTo>
                  <a:cubicBezTo>
                    <a:pt x="21600" y="25721"/>
                    <a:pt x="20421" y="29756"/>
                    <a:pt x="18202" y="33229"/>
                  </a:cubicBezTo>
                  <a:lnTo>
                    <a:pt x="0" y="21600"/>
                  </a:lnTo>
                  <a:close/>
                </a:path>
              </a:pathLst>
            </a:custGeom>
            <a:noFill/>
            <a:ln w="28575">
              <a:solidFill>
                <a:srgbClr val="0000FF"/>
              </a:solidFill>
              <a:round/>
              <a:headEnd/>
              <a:tailEnd/>
            </a:ln>
            <a:effectLst/>
          </p:spPr>
          <p:txBody>
            <a:bodyPr wrap="none" anchor="ctr"/>
            <a:lstStyle/>
            <a:p>
              <a:pPr algn="ctr" eaLnBrk="0" hangingPunct="0">
                <a:defRPr/>
              </a:pPr>
              <a:endParaRPr lang="en-US" sz="2400">
                <a:ln w="28575">
                  <a:solidFill>
                    <a:schemeClr val="tx1"/>
                  </a:solidFill>
                </a:ln>
                <a:solidFill>
                  <a:srgbClr val="FFFF00"/>
                </a:solidFill>
                <a:latin typeface=".VnTime" pitchFamily="34" charset="0"/>
              </a:endParaRPr>
            </a:p>
          </p:txBody>
        </p:sp>
        <p:sp>
          <p:nvSpPr>
            <p:cNvPr id="22541" name="Arc 13"/>
            <p:cNvSpPr>
              <a:spLocks/>
            </p:cNvSpPr>
            <p:nvPr/>
          </p:nvSpPr>
          <p:spPr bwMode="auto">
            <a:xfrm>
              <a:off x="3792" y="3312"/>
              <a:ext cx="97" cy="222"/>
            </a:xfrm>
            <a:custGeom>
              <a:avLst/>
              <a:gdLst>
                <a:gd name="G0" fmla="+- 0 0 0"/>
                <a:gd name="G1" fmla="+- 21600 0 0"/>
                <a:gd name="G2" fmla="+- 21600 0 0"/>
                <a:gd name="T0" fmla="*/ 0 w 21600"/>
                <a:gd name="T1" fmla="*/ 0 h 33229"/>
                <a:gd name="T2" fmla="*/ 18202 w 21600"/>
                <a:gd name="T3" fmla="*/ 33229 h 33229"/>
                <a:gd name="T4" fmla="*/ 0 w 21600"/>
                <a:gd name="T5" fmla="*/ 21600 h 33229"/>
              </a:gdLst>
              <a:ahLst/>
              <a:cxnLst>
                <a:cxn ang="0">
                  <a:pos x="T0" y="T1"/>
                </a:cxn>
                <a:cxn ang="0">
                  <a:pos x="T2" y="T3"/>
                </a:cxn>
                <a:cxn ang="0">
                  <a:pos x="T4" y="T5"/>
                </a:cxn>
              </a:cxnLst>
              <a:rect l="0" t="0" r="r" b="b"/>
              <a:pathLst>
                <a:path w="21600" h="33229" fill="none" extrusionOk="0">
                  <a:moveTo>
                    <a:pt x="-1" y="0"/>
                  </a:moveTo>
                  <a:cubicBezTo>
                    <a:pt x="11929" y="0"/>
                    <a:pt x="21600" y="9670"/>
                    <a:pt x="21600" y="21600"/>
                  </a:cubicBezTo>
                  <a:cubicBezTo>
                    <a:pt x="21600" y="25721"/>
                    <a:pt x="20421" y="29756"/>
                    <a:pt x="18202" y="33229"/>
                  </a:cubicBezTo>
                </a:path>
                <a:path w="21600" h="33229" stroke="0" extrusionOk="0">
                  <a:moveTo>
                    <a:pt x="-1" y="0"/>
                  </a:moveTo>
                  <a:cubicBezTo>
                    <a:pt x="11929" y="0"/>
                    <a:pt x="21600" y="9670"/>
                    <a:pt x="21600" y="21600"/>
                  </a:cubicBezTo>
                  <a:cubicBezTo>
                    <a:pt x="21600" y="25721"/>
                    <a:pt x="20421" y="29756"/>
                    <a:pt x="18202" y="33229"/>
                  </a:cubicBezTo>
                  <a:lnTo>
                    <a:pt x="0" y="21600"/>
                  </a:lnTo>
                  <a:close/>
                </a:path>
              </a:pathLst>
            </a:custGeom>
            <a:noFill/>
            <a:ln w="28575">
              <a:solidFill>
                <a:srgbClr val="0000FF"/>
              </a:solidFill>
              <a:round/>
              <a:headEnd/>
              <a:tailEnd/>
            </a:ln>
            <a:effectLst/>
          </p:spPr>
          <p:txBody>
            <a:bodyPr wrap="none" anchor="ctr"/>
            <a:lstStyle/>
            <a:p>
              <a:pPr algn="ctr" eaLnBrk="0" hangingPunct="0">
                <a:defRPr/>
              </a:pPr>
              <a:endParaRPr lang="en-US" sz="2400">
                <a:ln w="28575">
                  <a:solidFill>
                    <a:schemeClr val="tx1"/>
                  </a:solidFill>
                </a:ln>
                <a:solidFill>
                  <a:srgbClr val="FFFF00"/>
                </a:solidFill>
                <a:latin typeface=".VnTime" pitchFamily="34" charset="0"/>
              </a:endParaRPr>
            </a:p>
          </p:txBody>
        </p:sp>
        <p:sp>
          <p:nvSpPr>
            <p:cNvPr id="22542" name="Arc 14"/>
            <p:cNvSpPr>
              <a:spLocks/>
            </p:cNvSpPr>
            <p:nvPr/>
          </p:nvSpPr>
          <p:spPr bwMode="auto">
            <a:xfrm>
              <a:off x="3984" y="3330"/>
              <a:ext cx="48" cy="144"/>
            </a:xfrm>
            <a:custGeom>
              <a:avLst/>
              <a:gdLst>
                <a:gd name="G0" fmla="+- 0 0 0"/>
                <a:gd name="G1" fmla="+- 21600 0 0"/>
                <a:gd name="G2" fmla="+- 21600 0 0"/>
                <a:gd name="T0" fmla="*/ 0 w 21600"/>
                <a:gd name="T1" fmla="*/ 0 h 33229"/>
                <a:gd name="T2" fmla="*/ 18202 w 21600"/>
                <a:gd name="T3" fmla="*/ 33229 h 33229"/>
                <a:gd name="T4" fmla="*/ 0 w 21600"/>
                <a:gd name="T5" fmla="*/ 21600 h 33229"/>
              </a:gdLst>
              <a:ahLst/>
              <a:cxnLst>
                <a:cxn ang="0">
                  <a:pos x="T0" y="T1"/>
                </a:cxn>
                <a:cxn ang="0">
                  <a:pos x="T2" y="T3"/>
                </a:cxn>
                <a:cxn ang="0">
                  <a:pos x="T4" y="T5"/>
                </a:cxn>
              </a:cxnLst>
              <a:rect l="0" t="0" r="r" b="b"/>
              <a:pathLst>
                <a:path w="21600" h="33229" fill="none" extrusionOk="0">
                  <a:moveTo>
                    <a:pt x="-1" y="0"/>
                  </a:moveTo>
                  <a:cubicBezTo>
                    <a:pt x="11929" y="0"/>
                    <a:pt x="21600" y="9670"/>
                    <a:pt x="21600" y="21600"/>
                  </a:cubicBezTo>
                  <a:cubicBezTo>
                    <a:pt x="21600" y="25721"/>
                    <a:pt x="20421" y="29756"/>
                    <a:pt x="18202" y="33229"/>
                  </a:cubicBezTo>
                </a:path>
                <a:path w="21600" h="33229" stroke="0" extrusionOk="0">
                  <a:moveTo>
                    <a:pt x="-1" y="0"/>
                  </a:moveTo>
                  <a:cubicBezTo>
                    <a:pt x="11929" y="0"/>
                    <a:pt x="21600" y="9670"/>
                    <a:pt x="21600" y="21600"/>
                  </a:cubicBezTo>
                  <a:cubicBezTo>
                    <a:pt x="21600" y="25721"/>
                    <a:pt x="20421" y="29756"/>
                    <a:pt x="18202" y="33229"/>
                  </a:cubicBezTo>
                  <a:lnTo>
                    <a:pt x="0" y="21600"/>
                  </a:lnTo>
                  <a:close/>
                </a:path>
              </a:pathLst>
            </a:custGeom>
            <a:noFill/>
            <a:ln w="28575">
              <a:solidFill>
                <a:srgbClr val="0000FF"/>
              </a:solidFill>
              <a:round/>
              <a:headEnd/>
              <a:tailEnd/>
            </a:ln>
            <a:effectLst/>
          </p:spPr>
          <p:txBody>
            <a:bodyPr wrap="none" anchor="ctr"/>
            <a:lstStyle/>
            <a:p>
              <a:pPr algn="ctr" eaLnBrk="0" hangingPunct="0">
                <a:defRPr/>
              </a:pPr>
              <a:endParaRPr lang="en-US" sz="2400">
                <a:ln w="28575">
                  <a:solidFill>
                    <a:schemeClr val="tx1"/>
                  </a:solidFill>
                </a:ln>
                <a:solidFill>
                  <a:srgbClr val="FFFF00"/>
                </a:solidFill>
                <a:latin typeface=".VnTime" pitchFamily="34" charset="0"/>
              </a:endParaRPr>
            </a:p>
          </p:txBody>
        </p:sp>
        <p:sp>
          <p:nvSpPr>
            <p:cNvPr id="22543" name="Arc 15"/>
            <p:cNvSpPr>
              <a:spLocks/>
            </p:cNvSpPr>
            <p:nvPr/>
          </p:nvSpPr>
          <p:spPr bwMode="auto">
            <a:xfrm>
              <a:off x="4176" y="3264"/>
              <a:ext cx="48" cy="144"/>
            </a:xfrm>
            <a:custGeom>
              <a:avLst/>
              <a:gdLst>
                <a:gd name="G0" fmla="+- 0 0 0"/>
                <a:gd name="G1" fmla="+- 21600 0 0"/>
                <a:gd name="G2" fmla="+- 21600 0 0"/>
                <a:gd name="T0" fmla="*/ 0 w 21600"/>
                <a:gd name="T1" fmla="*/ 0 h 33229"/>
                <a:gd name="T2" fmla="*/ 18202 w 21600"/>
                <a:gd name="T3" fmla="*/ 33229 h 33229"/>
                <a:gd name="T4" fmla="*/ 0 w 21600"/>
                <a:gd name="T5" fmla="*/ 21600 h 33229"/>
              </a:gdLst>
              <a:ahLst/>
              <a:cxnLst>
                <a:cxn ang="0">
                  <a:pos x="T0" y="T1"/>
                </a:cxn>
                <a:cxn ang="0">
                  <a:pos x="T2" y="T3"/>
                </a:cxn>
                <a:cxn ang="0">
                  <a:pos x="T4" y="T5"/>
                </a:cxn>
              </a:cxnLst>
              <a:rect l="0" t="0" r="r" b="b"/>
              <a:pathLst>
                <a:path w="21600" h="33229" fill="none" extrusionOk="0">
                  <a:moveTo>
                    <a:pt x="-1" y="0"/>
                  </a:moveTo>
                  <a:cubicBezTo>
                    <a:pt x="11929" y="0"/>
                    <a:pt x="21600" y="9670"/>
                    <a:pt x="21600" y="21600"/>
                  </a:cubicBezTo>
                  <a:cubicBezTo>
                    <a:pt x="21600" y="25721"/>
                    <a:pt x="20421" y="29756"/>
                    <a:pt x="18202" y="33229"/>
                  </a:cubicBezTo>
                </a:path>
                <a:path w="21600" h="33229" stroke="0" extrusionOk="0">
                  <a:moveTo>
                    <a:pt x="-1" y="0"/>
                  </a:moveTo>
                  <a:cubicBezTo>
                    <a:pt x="11929" y="0"/>
                    <a:pt x="21600" y="9670"/>
                    <a:pt x="21600" y="21600"/>
                  </a:cubicBezTo>
                  <a:cubicBezTo>
                    <a:pt x="21600" y="25721"/>
                    <a:pt x="20421" y="29756"/>
                    <a:pt x="18202" y="33229"/>
                  </a:cubicBezTo>
                  <a:lnTo>
                    <a:pt x="0" y="21600"/>
                  </a:lnTo>
                  <a:close/>
                </a:path>
              </a:pathLst>
            </a:custGeom>
            <a:noFill/>
            <a:ln w="28575">
              <a:solidFill>
                <a:srgbClr val="0000FF"/>
              </a:solidFill>
              <a:round/>
              <a:headEnd/>
              <a:tailEnd/>
            </a:ln>
            <a:effectLst/>
          </p:spPr>
          <p:txBody>
            <a:bodyPr wrap="none" anchor="ctr"/>
            <a:lstStyle/>
            <a:p>
              <a:pPr algn="ctr" eaLnBrk="0" hangingPunct="0">
                <a:defRPr/>
              </a:pPr>
              <a:endParaRPr lang="en-US" sz="2400">
                <a:ln w="28575">
                  <a:solidFill>
                    <a:schemeClr val="tx1"/>
                  </a:solidFill>
                </a:ln>
                <a:solidFill>
                  <a:srgbClr val="FFFF00"/>
                </a:solidFill>
                <a:latin typeface=".VnTime" pitchFamily="34" charset="0"/>
              </a:endParaRPr>
            </a:p>
          </p:txBody>
        </p:sp>
        <p:sp>
          <p:nvSpPr>
            <p:cNvPr id="22544" name="Arc 16"/>
            <p:cNvSpPr>
              <a:spLocks/>
            </p:cNvSpPr>
            <p:nvPr/>
          </p:nvSpPr>
          <p:spPr bwMode="auto">
            <a:xfrm>
              <a:off x="4272" y="3234"/>
              <a:ext cx="48" cy="144"/>
            </a:xfrm>
            <a:custGeom>
              <a:avLst/>
              <a:gdLst>
                <a:gd name="G0" fmla="+- 0 0 0"/>
                <a:gd name="G1" fmla="+- 21600 0 0"/>
                <a:gd name="G2" fmla="+- 21600 0 0"/>
                <a:gd name="T0" fmla="*/ 0 w 21600"/>
                <a:gd name="T1" fmla="*/ 0 h 33229"/>
                <a:gd name="T2" fmla="*/ 18202 w 21600"/>
                <a:gd name="T3" fmla="*/ 33229 h 33229"/>
                <a:gd name="T4" fmla="*/ 0 w 21600"/>
                <a:gd name="T5" fmla="*/ 21600 h 33229"/>
              </a:gdLst>
              <a:ahLst/>
              <a:cxnLst>
                <a:cxn ang="0">
                  <a:pos x="T0" y="T1"/>
                </a:cxn>
                <a:cxn ang="0">
                  <a:pos x="T2" y="T3"/>
                </a:cxn>
                <a:cxn ang="0">
                  <a:pos x="T4" y="T5"/>
                </a:cxn>
              </a:cxnLst>
              <a:rect l="0" t="0" r="r" b="b"/>
              <a:pathLst>
                <a:path w="21600" h="33229" fill="none" extrusionOk="0">
                  <a:moveTo>
                    <a:pt x="-1" y="0"/>
                  </a:moveTo>
                  <a:cubicBezTo>
                    <a:pt x="11929" y="0"/>
                    <a:pt x="21600" y="9670"/>
                    <a:pt x="21600" y="21600"/>
                  </a:cubicBezTo>
                  <a:cubicBezTo>
                    <a:pt x="21600" y="25721"/>
                    <a:pt x="20421" y="29756"/>
                    <a:pt x="18202" y="33229"/>
                  </a:cubicBezTo>
                </a:path>
                <a:path w="21600" h="33229" stroke="0" extrusionOk="0">
                  <a:moveTo>
                    <a:pt x="-1" y="0"/>
                  </a:moveTo>
                  <a:cubicBezTo>
                    <a:pt x="11929" y="0"/>
                    <a:pt x="21600" y="9670"/>
                    <a:pt x="21600" y="21600"/>
                  </a:cubicBezTo>
                  <a:cubicBezTo>
                    <a:pt x="21600" y="25721"/>
                    <a:pt x="20421" y="29756"/>
                    <a:pt x="18202" y="33229"/>
                  </a:cubicBezTo>
                  <a:lnTo>
                    <a:pt x="0" y="21600"/>
                  </a:lnTo>
                  <a:close/>
                </a:path>
              </a:pathLst>
            </a:custGeom>
            <a:noFill/>
            <a:ln w="28575">
              <a:solidFill>
                <a:srgbClr val="0000FF"/>
              </a:solidFill>
              <a:round/>
              <a:headEnd/>
              <a:tailEnd/>
            </a:ln>
            <a:effectLst/>
          </p:spPr>
          <p:txBody>
            <a:bodyPr wrap="none" anchor="ctr"/>
            <a:lstStyle/>
            <a:p>
              <a:pPr algn="ctr" eaLnBrk="0" hangingPunct="0">
                <a:defRPr/>
              </a:pPr>
              <a:endParaRPr lang="en-US" sz="2400">
                <a:ln w="28575">
                  <a:solidFill>
                    <a:schemeClr val="tx1"/>
                  </a:solidFill>
                </a:ln>
                <a:solidFill>
                  <a:srgbClr val="FFFF00"/>
                </a:solidFill>
                <a:latin typeface=".VnTime" pitchFamily="34" charset="0"/>
              </a:endParaRPr>
            </a:p>
          </p:txBody>
        </p:sp>
        <p:sp>
          <p:nvSpPr>
            <p:cNvPr id="22545" name="Arc 17"/>
            <p:cNvSpPr>
              <a:spLocks/>
            </p:cNvSpPr>
            <p:nvPr/>
          </p:nvSpPr>
          <p:spPr bwMode="auto">
            <a:xfrm>
              <a:off x="4080" y="3312"/>
              <a:ext cx="48" cy="144"/>
            </a:xfrm>
            <a:custGeom>
              <a:avLst/>
              <a:gdLst>
                <a:gd name="G0" fmla="+- 0 0 0"/>
                <a:gd name="G1" fmla="+- 21600 0 0"/>
                <a:gd name="G2" fmla="+- 21600 0 0"/>
                <a:gd name="T0" fmla="*/ 0 w 21600"/>
                <a:gd name="T1" fmla="*/ 0 h 33229"/>
                <a:gd name="T2" fmla="*/ 18202 w 21600"/>
                <a:gd name="T3" fmla="*/ 33229 h 33229"/>
                <a:gd name="T4" fmla="*/ 0 w 21600"/>
                <a:gd name="T5" fmla="*/ 21600 h 33229"/>
              </a:gdLst>
              <a:ahLst/>
              <a:cxnLst>
                <a:cxn ang="0">
                  <a:pos x="T0" y="T1"/>
                </a:cxn>
                <a:cxn ang="0">
                  <a:pos x="T2" y="T3"/>
                </a:cxn>
                <a:cxn ang="0">
                  <a:pos x="T4" y="T5"/>
                </a:cxn>
              </a:cxnLst>
              <a:rect l="0" t="0" r="r" b="b"/>
              <a:pathLst>
                <a:path w="21600" h="33229" fill="none" extrusionOk="0">
                  <a:moveTo>
                    <a:pt x="-1" y="0"/>
                  </a:moveTo>
                  <a:cubicBezTo>
                    <a:pt x="11929" y="0"/>
                    <a:pt x="21600" y="9670"/>
                    <a:pt x="21600" y="21600"/>
                  </a:cubicBezTo>
                  <a:cubicBezTo>
                    <a:pt x="21600" y="25721"/>
                    <a:pt x="20421" y="29756"/>
                    <a:pt x="18202" y="33229"/>
                  </a:cubicBezTo>
                </a:path>
                <a:path w="21600" h="33229" stroke="0" extrusionOk="0">
                  <a:moveTo>
                    <a:pt x="-1" y="0"/>
                  </a:moveTo>
                  <a:cubicBezTo>
                    <a:pt x="11929" y="0"/>
                    <a:pt x="21600" y="9670"/>
                    <a:pt x="21600" y="21600"/>
                  </a:cubicBezTo>
                  <a:cubicBezTo>
                    <a:pt x="21600" y="25721"/>
                    <a:pt x="20421" y="29756"/>
                    <a:pt x="18202" y="33229"/>
                  </a:cubicBezTo>
                  <a:lnTo>
                    <a:pt x="0" y="21600"/>
                  </a:lnTo>
                  <a:close/>
                </a:path>
              </a:pathLst>
            </a:custGeom>
            <a:noFill/>
            <a:ln w="28575">
              <a:solidFill>
                <a:srgbClr val="0000FF"/>
              </a:solidFill>
              <a:round/>
              <a:headEnd/>
              <a:tailEnd/>
            </a:ln>
            <a:effectLst/>
          </p:spPr>
          <p:txBody>
            <a:bodyPr wrap="none" anchor="ctr"/>
            <a:lstStyle/>
            <a:p>
              <a:pPr algn="ctr" eaLnBrk="0" hangingPunct="0">
                <a:defRPr/>
              </a:pPr>
              <a:endParaRPr lang="en-US" sz="2400">
                <a:ln w="28575">
                  <a:solidFill>
                    <a:schemeClr val="tx1"/>
                  </a:solidFill>
                </a:ln>
                <a:solidFill>
                  <a:srgbClr val="FFFF00"/>
                </a:solidFill>
                <a:latin typeface=".VnTime" pitchFamily="34" charset="0"/>
              </a:endParaRPr>
            </a:p>
          </p:txBody>
        </p:sp>
        <p:sp>
          <p:nvSpPr>
            <p:cNvPr id="22546" name="Arc 18"/>
            <p:cNvSpPr>
              <a:spLocks/>
            </p:cNvSpPr>
            <p:nvPr/>
          </p:nvSpPr>
          <p:spPr bwMode="auto">
            <a:xfrm>
              <a:off x="4368" y="3216"/>
              <a:ext cx="49" cy="144"/>
            </a:xfrm>
            <a:custGeom>
              <a:avLst/>
              <a:gdLst>
                <a:gd name="G0" fmla="+- 0 0 0"/>
                <a:gd name="G1" fmla="+- 21600 0 0"/>
                <a:gd name="G2" fmla="+- 21600 0 0"/>
                <a:gd name="T0" fmla="*/ 0 w 21600"/>
                <a:gd name="T1" fmla="*/ 0 h 33229"/>
                <a:gd name="T2" fmla="*/ 18202 w 21600"/>
                <a:gd name="T3" fmla="*/ 33229 h 33229"/>
                <a:gd name="T4" fmla="*/ 0 w 21600"/>
                <a:gd name="T5" fmla="*/ 21600 h 33229"/>
              </a:gdLst>
              <a:ahLst/>
              <a:cxnLst>
                <a:cxn ang="0">
                  <a:pos x="T0" y="T1"/>
                </a:cxn>
                <a:cxn ang="0">
                  <a:pos x="T2" y="T3"/>
                </a:cxn>
                <a:cxn ang="0">
                  <a:pos x="T4" y="T5"/>
                </a:cxn>
              </a:cxnLst>
              <a:rect l="0" t="0" r="r" b="b"/>
              <a:pathLst>
                <a:path w="21600" h="33229" fill="none" extrusionOk="0">
                  <a:moveTo>
                    <a:pt x="-1" y="0"/>
                  </a:moveTo>
                  <a:cubicBezTo>
                    <a:pt x="11929" y="0"/>
                    <a:pt x="21600" y="9670"/>
                    <a:pt x="21600" y="21600"/>
                  </a:cubicBezTo>
                  <a:cubicBezTo>
                    <a:pt x="21600" y="25721"/>
                    <a:pt x="20421" y="29756"/>
                    <a:pt x="18202" y="33229"/>
                  </a:cubicBezTo>
                </a:path>
                <a:path w="21600" h="33229" stroke="0" extrusionOk="0">
                  <a:moveTo>
                    <a:pt x="-1" y="0"/>
                  </a:moveTo>
                  <a:cubicBezTo>
                    <a:pt x="11929" y="0"/>
                    <a:pt x="21600" y="9670"/>
                    <a:pt x="21600" y="21600"/>
                  </a:cubicBezTo>
                  <a:cubicBezTo>
                    <a:pt x="21600" y="25721"/>
                    <a:pt x="20421" y="29756"/>
                    <a:pt x="18202" y="33229"/>
                  </a:cubicBezTo>
                  <a:lnTo>
                    <a:pt x="0" y="21600"/>
                  </a:lnTo>
                  <a:close/>
                </a:path>
              </a:pathLst>
            </a:custGeom>
            <a:noFill/>
            <a:ln w="28575">
              <a:solidFill>
                <a:srgbClr val="0000FF"/>
              </a:solidFill>
              <a:round/>
              <a:headEnd/>
              <a:tailEnd/>
            </a:ln>
            <a:effectLst/>
          </p:spPr>
          <p:txBody>
            <a:bodyPr wrap="none" anchor="ctr"/>
            <a:lstStyle/>
            <a:p>
              <a:pPr algn="ctr" eaLnBrk="0" hangingPunct="0">
                <a:defRPr/>
              </a:pPr>
              <a:endParaRPr lang="en-US" sz="2400">
                <a:ln w="28575">
                  <a:solidFill>
                    <a:schemeClr val="tx1"/>
                  </a:solidFill>
                </a:ln>
                <a:solidFill>
                  <a:srgbClr val="FFFF00"/>
                </a:solidFill>
                <a:latin typeface=".VnTime" pitchFamily="34" charset="0"/>
              </a:endParaRPr>
            </a:p>
          </p:txBody>
        </p:sp>
        <p:sp>
          <p:nvSpPr>
            <p:cNvPr id="22547" name="Arc 19"/>
            <p:cNvSpPr>
              <a:spLocks/>
            </p:cNvSpPr>
            <p:nvPr/>
          </p:nvSpPr>
          <p:spPr bwMode="auto">
            <a:xfrm>
              <a:off x="4464" y="3216"/>
              <a:ext cx="48" cy="144"/>
            </a:xfrm>
            <a:custGeom>
              <a:avLst/>
              <a:gdLst>
                <a:gd name="G0" fmla="+- 0 0 0"/>
                <a:gd name="G1" fmla="+- 21600 0 0"/>
                <a:gd name="G2" fmla="+- 21600 0 0"/>
                <a:gd name="T0" fmla="*/ 0 w 21600"/>
                <a:gd name="T1" fmla="*/ 0 h 33229"/>
                <a:gd name="T2" fmla="*/ 18202 w 21600"/>
                <a:gd name="T3" fmla="*/ 33229 h 33229"/>
                <a:gd name="T4" fmla="*/ 0 w 21600"/>
                <a:gd name="T5" fmla="*/ 21600 h 33229"/>
              </a:gdLst>
              <a:ahLst/>
              <a:cxnLst>
                <a:cxn ang="0">
                  <a:pos x="T0" y="T1"/>
                </a:cxn>
                <a:cxn ang="0">
                  <a:pos x="T2" y="T3"/>
                </a:cxn>
                <a:cxn ang="0">
                  <a:pos x="T4" y="T5"/>
                </a:cxn>
              </a:cxnLst>
              <a:rect l="0" t="0" r="r" b="b"/>
              <a:pathLst>
                <a:path w="21600" h="33229" fill="none" extrusionOk="0">
                  <a:moveTo>
                    <a:pt x="-1" y="0"/>
                  </a:moveTo>
                  <a:cubicBezTo>
                    <a:pt x="11929" y="0"/>
                    <a:pt x="21600" y="9670"/>
                    <a:pt x="21600" y="21600"/>
                  </a:cubicBezTo>
                  <a:cubicBezTo>
                    <a:pt x="21600" y="25721"/>
                    <a:pt x="20421" y="29756"/>
                    <a:pt x="18202" y="33229"/>
                  </a:cubicBezTo>
                </a:path>
                <a:path w="21600" h="33229" stroke="0" extrusionOk="0">
                  <a:moveTo>
                    <a:pt x="-1" y="0"/>
                  </a:moveTo>
                  <a:cubicBezTo>
                    <a:pt x="11929" y="0"/>
                    <a:pt x="21600" y="9670"/>
                    <a:pt x="21600" y="21600"/>
                  </a:cubicBezTo>
                  <a:cubicBezTo>
                    <a:pt x="21600" y="25721"/>
                    <a:pt x="20421" y="29756"/>
                    <a:pt x="18202" y="33229"/>
                  </a:cubicBezTo>
                  <a:lnTo>
                    <a:pt x="0" y="21600"/>
                  </a:lnTo>
                  <a:close/>
                </a:path>
              </a:pathLst>
            </a:custGeom>
            <a:noFill/>
            <a:ln w="28575">
              <a:solidFill>
                <a:srgbClr val="0000FF"/>
              </a:solidFill>
              <a:round/>
              <a:headEnd/>
              <a:tailEnd/>
            </a:ln>
            <a:effectLst/>
          </p:spPr>
          <p:txBody>
            <a:bodyPr wrap="none" anchor="ctr"/>
            <a:lstStyle/>
            <a:p>
              <a:pPr algn="ctr" eaLnBrk="0" hangingPunct="0">
                <a:defRPr/>
              </a:pPr>
              <a:endParaRPr lang="en-US" sz="2400">
                <a:ln w="28575">
                  <a:solidFill>
                    <a:schemeClr val="tx1"/>
                  </a:solidFill>
                </a:ln>
                <a:solidFill>
                  <a:srgbClr val="FFFF00"/>
                </a:solidFill>
                <a:latin typeface=".VnTime" pitchFamily="34" charset="0"/>
              </a:endParaRPr>
            </a:p>
          </p:txBody>
        </p:sp>
      </p:grpSp>
      <p:sp>
        <p:nvSpPr>
          <p:cNvPr id="22548" name="Oval 20"/>
          <p:cNvSpPr>
            <a:spLocks noChangeArrowheads="1"/>
          </p:cNvSpPr>
          <p:nvPr/>
        </p:nvSpPr>
        <p:spPr bwMode="auto">
          <a:xfrm rot="19684748" flipH="1">
            <a:off x="6923088" y="3279775"/>
            <a:ext cx="163512" cy="520700"/>
          </a:xfrm>
          <a:prstGeom prst="ellipse">
            <a:avLst/>
          </a:prstGeom>
          <a:solidFill>
            <a:srgbClr val="FFFF00"/>
          </a:solidFill>
          <a:ln w="9525">
            <a:noFill/>
            <a:round/>
            <a:headEnd/>
            <a:tailEnd/>
          </a:ln>
        </p:spPr>
        <p:txBody>
          <a:bodyPr wrap="none" anchor="ctr"/>
          <a:lstStyle/>
          <a:p>
            <a:pPr algn="ctr" eaLnBrk="0" hangingPunct="0"/>
            <a:endParaRPr lang="en-US" sz="2400">
              <a:latin typeface=".VnTime" pitchFamily="34" charset="0"/>
            </a:endParaRPr>
          </a:p>
        </p:txBody>
      </p:sp>
      <p:sp>
        <p:nvSpPr>
          <p:cNvPr id="16" name="TextBox 15"/>
          <p:cNvSpPr txBox="1"/>
          <p:nvPr/>
        </p:nvSpPr>
        <p:spPr>
          <a:xfrm>
            <a:off x="381000" y="3124200"/>
            <a:ext cx="3962400" cy="707886"/>
          </a:xfrm>
          <a:prstGeom prst="rect">
            <a:avLst/>
          </a:prstGeom>
          <a:noFill/>
        </p:spPr>
        <p:txBody>
          <a:bodyPr wrap="square" rtlCol="0">
            <a:spAutoFit/>
          </a:bodyPr>
          <a:lstStyle/>
          <a:p>
            <a:r>
              <a:rPr lang="en-US" sz="2000" b="1" dirty="0" err="1" smtClean="0">
                <a:solidFill>
                  <a:srgbClr val="FF0000"/>
                </a:solidFill>
                <a:latin typeface="Times New Roman" pitchFamily="18" charset="0"/>
              </a:rPr>
              <a:t>Màng</a:t>
            </a:r>
            <a:r>
              <a:rPr lang="en-US" sz="2000" b="1" dirty="0" smtClean="0">
                <a:solidFill>
                  <a:srgbClr val="FF0000"/>
                </a:solidFill>
                <a:latin typeface="Times New Roman" pitchFamily="18" charset="0"/>
              </a:rPr>
              <a:t> </a:t>
            </a:r>
            <a:r>
              <a:rPr lang="en-US" sz="2000" b="1" dirty="0" err="1" smtClean="0">
                <a:solidFill>
                  <a:srgbClr val="FF0000"/>
                </a:solidFill>
                <a:latin typeface="Times New Roman" pitchFamily="18" charset="0"/>
              </a:rPr>
              <a:t>nhĩ</a:t>
            </a:r>
            <a:r>
              <a:rPr lang="en-US" sz="2000" b="1" dirty="0" smtClean="0">
                <a:solidFill>
                  <a:srgbClr val="FF0000"/>
                </a:solidFill>
                <a:latin typeface="Times New Roman" pitchFamily="18" charset="0"/>
              </a:rPr>
              <a:t> </a:t>
            </a:r>
            <a:r>
              <a:rPr lang="en-US" sz="2000" b="1" dirty="0" err="1" smtClean="0">
                <a:solidFill>
                  <a:srgbClr val="FF0000"/>
                </a:solidFill>
                <a:latin typeface="Times New Roman" pitchFamily="18" charset="0"/>
              </a:rPr>
              <a:t>dao</a:t>
            </a:r>
            <a:r>
              <a:rPr lang="en-US" sz="2000" b="1" dirty="0" smtClean="0">
                <a:solidFill>
                  <a:srgbClr val="FF0000"/>
                </a:solidFill>
                <a:latin typeface="Times New Roman" pitchFamily="18" charset="0"/>
              </a:rPr>
              <a:t> </a:t>
            </a:r>
            <a:r>
              <a:rPr lang="en-US" sz="2000" b="1" dirty="0" err="1" smtClean="0">
                <a:solidFill>
                  <a:srgbClr val="FF0000"/>
                </a:solidFill>
                <a:latin typeface="Times New Roman" pitchFamily="18" charset="0"/>
              </a:rPr>
              <a:t>động</a:t>
            </a:r>
            <a:r>
              <a:rPr lang="en-US" sz="2000" b="1" dirty="0" smtClean="0">
                <a:solidFill>
                  <a:srgbClr val="FF0000"/>
                </a:solidFill>
                <a:latin typeface="Times New Roman" pitchFamily="18" charset="0"/>
              </a:rPr>
              <a:t> </a:t>
            </a:r>
            <a:r>
              <a:rPr lang="en-US" sz="2000" b="1" dirty="0" err="1" smtClean="0">
                <a:solidFill>
                  <a:srgbClr val="FF0000"/>
                </a:solidFill>
                <a:latin typeface="Times New Roman" pitchFamily="18" charset="0"/>
              </a:rPr>
              <a:t>với</a:t>
            </a:r>
            <a:r>
              <a:rPr lang="en-US" sz="2000" b="1" dirty="0" smtClean="0">
                <a:solidFill>
                  <a:srgbClr val="FF0000"/>
                </a:solidFill>
                <a:latin typeface="Times New Roman" pitchFamily="18" charset="0"/>
              </a:rPr>
              <a:t> </a:t>
            </a:r>
            <a:r>
              <a:rPr lang="en-US" sz="2000" b="1" dirty="0" err="1" smtClean="0">
                <a:solidFill>
                  <a:srgbClr val="FF0000"/>
                </a:solidFill>
                <a:latin typeface="Times New Roman" pitchFamily="18" charset="0"/>
              </a:rPr>
              <a:t>biên</a:t>
            </a:r>
            <a:r>
              <a:rPr lang="en-US" sz="2000" b="1" dirty="0" smtClean="0">
                <a:solidFill>
                  <a:srgbClr val="FF0000"/>
                </a:solidFill>
                <a:latin typeface="Times New Roman" pitchFamily="18" charset="0"/>
              </a:rPr>
              <a:t> </a:t>
            </a:r>
            <a:r>
              <a:rPr lang="en-US" sz="2000" b="1" dirty="0" err="1" smtClean="0">
                <a:solidFill>
                  <a:srgbClr val="FF0000"/>
                </a:solidFill>
                <a:latin typeface="Times New Roman" pitchFamily="18" charset="0"/>
              </a:rPr>
              <a:t>độ</a:t>
            </a:r>
            <a:r>
              <a:rPr lang="en-US" sz="2000" b="1" dirty="0" smtClean="0">
                <a:solidFill>
                  <a:srgbClr val="FF0000"/>
                </a:solidFill>
                <a:latin typeface="Times New Roman" pitchFamily="18" charset="0"/>
              </a:rPr>
              <a:t> </a:t>
            </a:r>
            <a:r>
              <a:rPr lang="en-US" sz="2000" b="1" dirty="0" err="1" smtClean="0">
                <a:solidFill>
                  <a:srgbClr val="FF0000"/>
                </a:solidFill>
                <a:latin typeface="Times New Roman" pitchFamily="18" charset="0"/>
              </a:rPr>
              <a:t>càng</a:t>
            </a:r>
            <a:r>
              <a:rPr lang="en-US" sz="2000" b="1" dirty="0" smtClean="0">
                <a:solidFill>
                  <a:srgbClr val="FF0000"/>
                </a:solidFill>
                <a:latin typeface="Times New Roman" pitchFamily="18" charset="0"/>
              </a:rPr>
              <a:t> </a:t>
            </a:r>
            <a:r>
              <a:rPr lang="en-US" sz="2000" b="1" dirty="0" err="1" smtClean="0">
                <a:solidFill>
                  <a:srgbClr val="FF0000"/>
                </a:solidFill>
                <a:latin typeface="Times New Roman" pitchFamily="18" charset="0"/>
              </a:rPr>
              <a:t>lớn</a:t>
            </a:r>
            <a:r>
              <a:rPr lang="en-US" sz="2000" b="1" dirty="0" smtClean="0">
                <a:solidFill>
                  <a:srgbClr val="FF0000"/>
                </a:solidFill>
                <a:latin typeface="Times New Roman" pitchFamily="18" charset="0"/>
              </a:rPr>
              <a:t>, </a:t>
            </a:r>
            <a:r>
              <a:rPr lang="en-US" sz="2000" b="1" dirty="0" err="1" smtClean="0">
                <a:solidFill>
                  <a:srgbClr val="FF0000"/>
                </a:solidFill>
                <a:latin typeface="Times New Roman" pitchFamily="18" charset="0"/>
              </a:rPr>
              <a:t>ta</a:t>
            </a:r>
            <a:r>
              <a:rPr lang="en-US" sz="2000" b="1" dirty="0" smtClean="0">
                <a:solidFill>
                  <a:srgbClr val="FF0000"/>
                </a:solidFill>
                <a:latin typeface="Times New Roman" pitchFamily="18" charset="0"/>
              </a:rPr>
              <a:t> </a:t>
            </a:r>
            <a:r>
              <a:rPr lang="en-US" sz="2000" b="1" dirty="0" err="1" smtClean="0">
                <a:solidFill>
                  <a:srgbClr val="FF0000"/>
                </a:solidFill>
                <a:latin typeface="Times New Roman" pitchFamily="18" charset="0"/>
              </a:rPr>
              <a:t>nghe</a:t>
            </a:r>
            <a:r>
              <a:rPr lang="en-US" sz="2000" b="1" dirty="0" smtClean="0">
                <a:solidFill>
                  <a:srgbClr val="FF0000"/>
                </a:solidFill>
                <a:latin typeface="Times New Roman" pitchFamily="18" charset="0"/>
              </a:rPr>
              <a:t> </a:t>
            </a:r>
            <a:r>
              <a:rPr lang="en-US" sz="2000" b="1" dirty="0" err="1" smtClean="0">
                <a:solidFill>
                  <a:srgbClr val="FF0000"/>
                </a:solidFill>
                <a:latin typeface="Times New Roman" pitchFamily="18" charset="0"/>
              </a:rPr>
              <a:t>thấy</a:t>
            </a:r>
            <a:r>
              <a:rPr lang="en-US" sz="2000" b="1" dirty="0" smtClean="0">
                <a:solidFill>
                  <a:srgbClr val="FF0000"/>
                </a:solidFill>
                <a:latin typeface="Times New Roman" pitchFamily="18" charset="0"/>
              </a:rPr>
              <a:t> </a:t>
            </a:r>
            <a:r>
              <a:rPr lang="en-US" sz="2000" b="1" dirty="0" err="1" smtClean="0">
                <a:solidFill>
                  <a:srgbClr val="FF0000"/>
                </a:solidFill>
                <a:latin typeface="Times New Roman" pitchFamily="18" charset="0"/>
              </a:rPr>
              <a:t>âm</a:t>
            </a:r>
            <a:r>
              <a:rPr lang="en-US" sz="2000" b="1" dirty="0" smtClean="0">
                <a:solidFill>
                  <a:srgbClr val="FF0000"/>
                </a:solidFill>
                <a:latin typeface="Times New Roman" pitchFamily="18" charset="0"/>
              </a:rPr>
              <a:t> </a:t>
            </a:r>
            <a:r>
              <a:rPr lang="en-US" sz="2000" b="1" dirty="0" err="1" smtClean="0">
                <a:solidFill>
                  <a:srgbClr val="FF0000"/>
                </a:solidFill>
                <a:latin typeface="Times New Roman" pitchFamily="18" charset="0"/>
              </a:rPr>
              <a:t>càng</a:t>
            </a:r>
            <a:r>
              <a:rPr lang="en-US" sz="2000" b="1" dirty="0" smtClean="0">
                <a:solidFill>
                  <a:srgbClr val="FF0000"/>
                </a:solidFill>
                <a:latin typeface="Times New Roman" pitchFamily="18" charset="0"/>
              </a:rPr>
              <a:t> to.</a:t>
            </a:r>
            <a:endParaRPr lang="en-US" sz="2000" dirty="0">
              <a:solidFill>
                <a:srgbClr val="FF0000"/>
              </a:solidFill>
            </a:endParaRPr>
          </a:p>
        </p:txBody>
      </p:sp>
      <p:sp>
        <p:nvSpPr>
          <p:cNvPr id="18" name="TextBox 17"/>
          <p:cNvSpPr txBox="1"/>
          <p:nvPr/>
        </p:nvSpPr>
        <p:spPr>
          <a:xfrm>
            <a:off x="386862" y="3933091"/>
            <a:ext cx="4038600" cy="1015663"/>
          </a:xfrm>
          <a:prstGeom prst="rect">
            <a:avLst/>
          </a:prstGeom>
          <a:noFill/>
        </p:spPr>
        <p:txBody>
          <a:bodyPr wrap="square" rtlCol="0">
            <a:spAutoFit/>
          </a:bodyPr>
          <a:lstStyle/>
          <a:p>
            <a:r>
              <a:rPr lang="en-US" sz="2000" b="1" dirty="0" err="1" smtClean="0">
                <a:solidFill>
                  <a:srgbClr val="FF0000"/>
                </a:solidFill>
                <a:latin typeface="Times New Roman" pitchFamily="18" charset="0"/>
              </a:rPr>
              <a:t>Âm</a:t>
            </a:r>
            <a:r>
              <a:rPr lang="en-US" sz="2000" b="1" dirty="0" smtClean="0">
                <a:solidFill>
                  <a:srgbClr val="FF0000"/>
                </a:solidFill>
                <a:latin typeface="Times New Roman" pitchFamily="18" charset="0"/>
              </a:rPr>
              <a:t> </a:t>
            </a:r>
            <a:r>
              <a:rPr lang="en-US" sz="2000" b="1" dirty="0" err="1" smtClean="0">
                <a:solidFill>
                  <a:srgbClr val="FF0000"/>
                </a:solidFill>
                <a:latin typeface="Times New Roman" pitchFamily="18" charset="0"/>
              </a:rPr>
              <a:t>truyền</a:t>
            </a:r>
            <a:r>
              <a:rPr lang="en-US" sz="2000" b="1" dirty="0" smtClean="0">
                <a:solidFill>
                  <a:srgbClr val="FF0000"/>
                </a:solidFill>
                <a:latin typeface="Times New Roman" pitchFamily="18" charset="0"/>
              </a:rPr>
              <a:t> </a:t>
            </a:r>
            <a:r>
              <a:rPr lang="en-US" sz="2000" b="1" dirty="0" err="1" smtClean="0">
                <a:solidFill>
                  <a:srgbClr val="FF0000"/>
                </a:solidFill>
                <a:latin typeface="Times New Roman" pitchFamily="18" charset="0"/>
              </a:rPr>
              <a:t>đến</a:t>
            </a:r>
            <a:r>
              <a:rPr lang="en-US" sz="2000" b="1" dirty="0" smtClean="0">
                <a:solidFill>
                  <a:srgbClr val="FF0000"/>
                </a:solidFill>
                <a:latin typeface="Times New Roman" pitchFamily="18" charset="0"/>
              </a:rPr>
              <a:t> tai </a:t>
            </a:r>
            <a:r>
              <a:rPr lang="en-US" sz="2000" b="1" dirty="0" err="1" smtClean="0">
                <a:solidFill>
                  <a:srgbClr val="FF0000"/>
                </a:solidFill>
                <a:latin typeface="Times New Roman" pitchFamily="18" charset="0"/>
              </a:rPr>
              <a:t>có</a:t>
            </a:r>
            <a:r>
              <a:rPr lang="en-US" sz="2000" b="1" dirty="0" smtClean="0">
                <a:solidFill>
                  <a:srgbClr val="FF0000"/>
                </a:solidFill>
                <a:latin typeface="Times New Roman" pitchFamily="18" charset="0"/>
              </a:rPr>
              <a:t> </a:t>
            </a:r>
            <a:r>
              <a:rPr lang="en-US" sz="2000" b="1" dirty="0" err="1" smtClean="0">
                <a:solidFill>
                  <a:srgbClr val="FF0000"/>
                </a:solidFill>
                <a:latin typeface="Times New Roman" pitchFamily="18" charset="0"/>
              </a:rPr>
              <a:t>độ</a:t>
            </a:r>
            <a:r>
              <a:rPr lang="en-US" sz="2000" b="1" dirty="0" smtClean="0">
                <a:solidFill>
                  <a:srgbClr val="FF0000"/>
                </a:solidFill>
                <a:latin typeface="Times New Roman" pitchFamily="18" charset="0"/>
              </a:rPr>
              <a:t> to </a:t>
            </a:r>
            <a:r>
              <a:rPr lang="en-US" sz="2000" b="1" dirty="0" err="1" smtClean="0">
                <a:solidFill>
                  <a:srgbClr val="FF0000"/>
                </a:solidFill>
                <a:latin typeface="Times New Roman" pitchFamily="18" charset="0"/>
              </a:rPr>
              <a:t>quá</a:t>
            </a:r>
            <a:r>
              <a:rPr lang="en-US" sz="2000" b="1" dirty="0" smtClean="0">
                <a:solidFill>
                  <a:srgbClr val="FF0000"/>
                </a:solidFill>
                <a:latin typeface="Times New Roman" pitchFamily="18" charset="0"/>
              </a:rPr>
              <a:t> </a:t>
            </a:r>
            <a:r>
              <a:rPr lang="en-US" sz="2000" b="1" dirty="0" err="1" smtClean="0">
                <a:solidFill>
                  <a:srgbClr val="FF0000"/>
                </a:solidFill>
                <a:latin typeface="Times New Roman" pitchFamily="18" charset="0"/>
              </a:rPr>
              <a:t>lớn</a:t>
            </a:r>
            <a:r>
              <a:rPr lang="en-US" sz="2000" b="1" dirty="0" smtClean="0">
                <a:solidFill>
                  <a:srgbClr val="FF0000"/>
                </a:solidFill>
                <a:latin typeface="Times New Roman" pitchFamily="18" charset="0"/>
              </a:rPr>
              <a:t> </a:t>
            </a:r>
            <a:r>
              <a:rPr lang="en-US" sz="2000" b="1" dirty="0" err="1" smtClean="0">
                <a:solidFill>
                  <a:srgbClr val="FF0000"/>
                </a:solidFill>
                <a:latin typeface="Times New Roman" pitchFamily="18" charset="0"/>
              </a:rPr>
              <a:t>có</a:t>
            </a:r>
            <a:r>
              <a:rPr lang="en-US" sz="2000" b="1" dirty="0" smtClean="0">
                <a:solidFill>
                  <a:srgbClr val="FF0000"/>
                </a:solidFill>
                <a:latin typeface="Times New Roman" pitchFamily="18" charset="0"/>
              </a:rPr>
              <a:t> </a:t>
            </a:r>
            <a:r>
              <a:rPr lang="en-US" sz="2000" b="1" dirty="0" err="1" smtClean="0">
                <a:solidFill>
                  <a:srgbClr val="FF0000"/>
                </a:solidFill>
                <a:latin typeface="Times New Roman" pitchFamily="18" charset="0"/>
              </a:rPr>
              <a:t>thể</a:t>
            </a:r>
            <a:r>
              <a:rPr lang="en-US" sz="2000" b="1" dirty="0" smtClean="0">
                <a:solidFill>
                  <a:srgbClr val="FF0000"/>
                </a:solidFill>
                <a:latin typeface="Times New Roman" pitchFamily="18" charset="0"/>
              </a:rPr>
              <a:t> </a:t>
            </a:r>
            <a:r>
              <a:rPr lang="en-US" sz="2000" b="1" dirty="0" err="1" smtClean="0">
                <a:solidFill>
                  <a:srgbClr val="FF0000"/>
                </a:solidFill>
                <a:latin typeface="Times New Roman" pitchFamily="18" charset="0"/>
              </a:rPr>
              <a:t>làm</a:t>
            </a:r>
            <a:r>
              <a:rPr lang="en-US" sz="2000" b="1" dirty="0" smtClean="0">
                <a:solidFill>
                  <a:srgbClr val="FF0000"/>
                </a:solidFill>
                <a:latin typeface="Times New Roman" pitchFamily="18" charset="0"/>
              </a:rPr>
              <a:t> </a:t>
            </a:r>
            <a:r>
              <a:rPr lang="en-US" sz="2000" b="1" dirty="0" err="1" smtClean="0">
                <a:solidFill>
                  <a:srgbClr val="FF0000"/>
                </a:solidFill>
                <a:latin typeface="Times New Roman" pitchFamily="18" charset="0"/>
              </a:rPr>
              <a:t>thủng</a:t>
            </a:r>
            <a:r>
              <a:rPr lang="en-US" sz="2000" b="1" dirty="0" smtClean="0">
                <a:solidFill>
                  <a:srgbClr val="FF0000"/>
                </a:solidFill>
                <a:latin typeface="Times New Roman" pitchFamily="18" charset="0"/>
              </a:rPr>
              <a:t> </a:t>
            </a:r>
            <a:r>
              <a:rPr lang="en-US" sz="2000" b="1" dirty="0" err="1" smtClean="0">
                <a:solidFill>
                  <a:srgbClr val="FF0000"/>
                </a:solidFill>
                <a:latin typeface="Times New Roman" pitchFamily="18" charset="0"/>
              </a:rPr>
              <a:t>màng</a:t>
            </a:r>
            <a:r>
              <a:rPr lang="en-US" sz="2000" b="1" dirty="0" smtClean="0">
                <a:solidFill>
                  <a:srgbClr val="FF0000"/>
                </a:solidFill>
                <a:latin typeface="Times New Roman" pitchFamily="18" charset="0"/>
              </a:rPr>
              <a:t> </a:t>
            </a:r>
            <a:r>
              <a:rPr lang="en-US" sz="2000" b="1" dirty="0" err="1" smtClean="0">
                <a:solidFill>
                  <a:srgbClr val="FF0000"/>
                </a:solidFill>
                <a:latin typeface="Times New Roman" pitchFamily="18" charset="0"/>
              </a:rPr>
              <a:t>nhĩ</a:t>
            </a:r>
            <a:r>
              <a:rPr lang="en-US" sz="2000" b="1" dirty="0" smtClean="0">
                <a:solidFill>
                  <a:srgbClr val="FF0000"/>
                </a:solidFill>
                <a:latin typeface="Times New Roman" pitchFamily="18" charset="0"/>
              </a:rPr>
              <a:t>. </a:t>
            </a:r>
          </a:p>
          <a:p>
            <a:endParaRPr lang="en-US" sz="2000" dirty="0"/>
          </a:p>
        </p:txBody>
      </p:sp>
      <p:sp>
        <p:nvSpPr>
          <p:cNvPr id="19" name="TextBox 18"/>
          <p:cNvSpPr txBox="1"/>
          <p:nvPr/>
        </p:nvSpPr>
        <p:spPr>
          <a:xfrm>
            <a:off x="410308" y="4724400"/>
            <a:ext cx="3810000" cy="1015663"/>
          </a:xfrm>
          <a:prstGeom prst="rect">
            <a:avLst/>
          </a:prstGeom>
          <a:noFill/>
        </p:spPr>
        <p:txBody>
          <a:bodyPr wrap="square" rtlCol="0">
            <a:spAutoFit/>
          </a:bodyPr>
          <a:lstStyle/>
          <a:p>
            <a:r>
              <a:rPr lang="en-US" sz="2000" b="1" dirty="0" err="1" smtClean="0">
                <a:latin typeface="Times New Roman" pitchFamily="18" charset="0"/>
              </a:rPr>
              <a:t>Vì</a:t>
            </a:r>
            <a:r>
              <a:rPr lang="en-US" sz="2000" b="1" dirty="0" smtClean="0">
                <a:latin typeface="Times New Roman" pitchFamily="18" charset="0"/>
              </a:rPr>
              <a:t> </a:t>
            </a:r>
            <a:r>
              <a:rPr lang="en-US" sz="2000" b="1" dirty="0" err="1" smtClean="0">
                <a:latin typeface="Times New Roman" pitchFamily="18" charset="0"/>
              </a:rPr>
              <a:t>vậy</a:t>
            </a:r>
            <a:r>
              <a:rPr lang="en-US" sz="2000" b="1" dirty="0" smtClean="0">
                <a:latin typeface="Times New Roman" pitchFamily="18" charset="0"/>
              </a:rPr>
              <a:t> </a:t>
            </a:r>
            <a:r>
              <a:rPr lang="en-US" sz="2000" b="1" dirty="0" err="1" smtClean="0">
                <a:latin typeface="Times New Roman" pitchFamily="18" charset="0"/>
              </a:rPr>
              <a:t>trong</a:t>
            </a:r>
            <a:r>
              <a:rPr lang="en-US" sz="2000" b="1" dirty="0" smtClean="0">
                <a:latin typeface="Times New Roman" pitchFamily="18" charset="0"/>
              </a:rPr>
              <a:t> </a:t>
            </a:r>
            <a:r>
              <a:rPr lang="en-US" sz="2000" b="1" dirty="0" err="1" smtClean="0">
                <a:latin typeface="Times New Roman" pitchFamily="18" charset="0"/>
              </a:rPr>
              <a:t>nhiều</a:t>
            </a:r>
            <a:r>
              <a:rPr lang="en-US" sz="2000" b="1" dirty="0" smtClean="0">
                <a:latin typeface="Times New Roman" pitchFamily="18" charset="0"/>
              </a:rPr>
              <a:t> </a:t>
            </a:r>
            <a:r>
              <a:rPr lang="en-US" sz="2000" b="1" dirty="0" err="1" smtClean="0">
                <a:latin typeface="Times New Roman" pitchFamily="18" charset="0"/>
              </a:rPr>
              <a:t>trường</a:t>
            </a:r>
            <a:r>
              <a:rPr lang="en-US" sz="2000" b="1" dirty="0" smtClean="0">
                <a:latin typeface="Times New Roman" pitchFamily="18" charset="0"/>
              </a:rPr>
              <a:t> </a:t>
            </a:r>
            <a:r>
              <a:rPr lang="en-US" sz="2000" b="1" dirty="0" err="1" smtClean="0">
                <a:latin typeface="Times New Roman" pitchFamily="18" charset="0"/>
              </a:rPr>
              <a:t>nhiều</a:t>
            </a:r>
            <a:r>
              <a:rPr lang="en-US" sz="2000" b="1" dirty="0" smtClean="0">
                <a:latin typeface="Times New Roman" pitchFamily="18" charset="0"/>
              </a:rPr>
              <a:t> </a:t>
            </a:r>
            <a:r>
              <a:rPr lang="en-US" sz="2000" b="1" dirty="0" err="1" smtClean="0">
                <a:latin typeface="Times New Roman" pitchFamily="18" charset="0"/>
              </a:rPr>
              <a:t>trường</a:t>
            </a:r>
            <a:r>
              <a:rPr lang="en-US" sz="2000" b="1" dirty="0" smtClean="0">
                <a:latin typeface="Times New Roman" pitchFamily="18" charset="0"/>
              </a:rPr>
              <a:t> </a:t>
            </a:r>
            <a:r>
              <a:rPr lang="en-US" sz="2000" b="1" dirty="0" err="1" smtClean="0">
                <a:latin typeface="Times New Roman" pitchFamily="18" charset="0"/>
              </a:rPr>
              <a:t>hợp</a:t>
            </a:r>
            <a:r>
              <a:rPr lang="en-US" sz="2000" b="1" dirty="0" smtClean="0">
                <a:latin typeface="Times New Roman" pitchFamily="18" charset="0"/>
              </a:rPr>
              <a:t> </a:t>
            </a:r>
            <a:r>
              <a:rPr lang="en-US" sz="2000" b="1" dirty="0" err="1" smtClean="0">
                <a:latin typeface="Times New Roman" pitchFamily="18" charset="0"/>
              </a:rPr>
              <a:t>cần</a:t>
            </a:r>
            <a:r>
              <a:rPr lang="en-US" sz="2000" b="1" dirty="0" smtClean="0">
                <a:latin typeface="Times New Roman" pitchFamily="18" charset="0"/>
              </a:rPr>
              <a:t> </a:t>
            </a:r>
            <a:r>
              <a:rPr lang="en-US" sz="2000" b="1" dirty="0" err="1" smtClean="0">
                <a:latin typeface="Times New Roman" pitchFamily="18" charset="0"/>
              </a:rPr>
              <a:t>phải</a:t>
            </a:r>
            <a:r>
              <a:rPr lang="en-US" sz="2000" b="1" dirty="0" smtClean="0">
                <a:latin typeface="Times New Roman" pitchFamily="18" charset="0"/>
              </a:rPr>
              <a:t> </a:t>
            </a:r>
            <a:r>
              <a:rPr lang="en-US" sz="2000" b="1" dirty="0" err="1" smtClean="0">
                <a:latin typeface="Times New Roman" pitchFamily="18" charset="0"/>
              </a:rPr>
              <a:t>chú</a:t>
            </a:r>
            <a:r>
              <a:rPr lang="en-US" sz="2000" b="1" dirty="0" smtClean="0">
                <a:latin typeface="Times New Roman" pitchFamily="18" charset="0"/>
              </a:rPr>
              <a:t> ý </a:t>
            </a:r>
            <a:r>
              <a:rPr lang="en-US" sz="2000" b="1" dirty="0" err="1" smtClean="0">
                <a:latin typeface="Times New Roman" pitchFamily="18" charset="0"/>
              </a:rPr>
              <a:t>bảo</a:t>
            </a:r>
            <a:r>
              <a:rPr lang="en-US" sz="2000" b="1" dirty="0" smtClean="0">
                <a:latin typeface="Times New Roman" pitchFamily="18" charset="0"/>
              </a:rPr>
              <a:t> </a:t>
            </a:r>
            <a:r>
              <a:rPr lang="en-US" sz="2000" b="1" dirty="0" err="1" smtClean="0">
                <a:latin typeface="Times New Roman" pitchFamily="18" charset="0"/>
              </a:rPr>
              <a:t>vệ</a:t>
            </a:r>
            <a:r>
              <a:rPr lang="en-US" sz="2000" b="1" dirty="0" smtClean="0">
                <a:latin typeface="Times New Roman" pitchFamily="18" charset="0"/>
              </a:rPr>
              <a:t> tai.</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22535">
                                            <p:txEl>
                                              <p:pRg st="0" end="0"/>
                                            </p:txEl>
                                          </p:spTgt>
                                        </p:tgtEl>
                                        <p:attrNameLst>
                                          <p:attrName>style.visibility</p:attrName>
                                        </p:attrNameLst>
                                      </p:cBhvr>
                                      <p:to>
                                        <p:strVal val="visible"/>
                                      </p:to>
                                    </p:set>
                                    <p:animEffect transition="in" filter="fade">
                                      <p:cBhvr>
                                        <p:cTn id="7" dur="500"/>
                                        <p:tgtEl>
                                          <p:spTgt spid="22535">
                                            <p:txEl>
                                              <p:pRg st="0" end="0"/>
                                            </p:txEl>
                                          </p:spTgt>
                                        </p:tgtEl>
                                      </p:cBhvr>
                                    </p:animEffect>
                                    <p:anim calcmode="lin" valueType="num">
                                      <p:cBhvr>
                                        <p:cTn id="8" dur="500" fill="hold"/>
                                        <p:tgtEl>
                                          <p:spTgt spid="22535">
                                            <p:txEl>
                                              <p:pRg st="0" end="0"/>
                                            </p:txEl>
                                          </p:spTgt>
                                        </p:tgtEl>
                                        <p:attrNameLst>
                                          <p:attrName>ppt_w</p:attrName>
                                        </p:attrNameLst>
                                      </p:cBhvr>
                                      <p:tavLst>
                                        <p:tav tm="0" fmla="#ppt_w*sin(2.5*pi*$)">
                                          <p:val>
                                            <p:fltVal val="0"/>
                                          </p:val>
                                        </p:tav>
                                        <p:tav tm="100000">
                                          <p:val>
                                            <p:fltVal val="1"/>
                                          </p:val>
                                        </p:tav>
                                      </p:tavLst>
                                    </p:anim>
                                    <p:anim calcmode="lin" valueType="num">
                                      <p:cBhvr>
                                        <p:cTn id="9" dur="500" fill="hold"/>
                                        <p:tgtEl>
                                          <p:spTgt spid="22535">
                                            <p:txEl>
                                              <p:pRg st="0" end="0"/>
                                            </p:txEl>
                                          </p:spTgt>
                                        </p:tgtEl>
                                        <p:attrNameLst>
                                          <p:attrName>ppt_h</p:attrName>
                                        </p:attrNameLst>
                                      </p:cBhvr>
                                      <p:tavLst>
                                        <p:tav tm="0">
                                          <p:val>
                                            <p:strVal val="#ppt_h"/>
                                          </p:val>
                                        </p:tav>
                                        <p:tav tm="100000">
                                          <p:val>
                                            <p:strVal val="#ppt_h"/>
                                          </p:val>
                                        </p:tav>
                                      </p:tavLst>
                                    </p:anim>
                                  </p:childTnLst>
                                </p:cTn>
                              </p:par>
                              <p:par>
                                <p:cTn id="10" presetID="15" presetClass="entr" presetSubtype="0" fill="hold" nodeType="withEffect">
                                  <p:stCondLst>
                                    <p:cond delay="0"/>
                                  </p:stCondLst>
                                  <p:childTnLst>
                                    <p:set>
                                      <p:cBhvr>
                                        <p:cTn id="11" dur="1" fill="hold">
                                          <p:stCondLst>
                                            <p:cond delay="0"/>
                                          </p:stCondLst>
                                        </p:cTn>
                                        <p:tgtEl>
                                          <p:spTgt spid="22535">
                                            <p:txEl>
                                              <p:pRg st="1" end="1"/>
                                            </p:txEl>
                                          </p:spTgt>
                                        </p:tgtEl>
                                        <p:attrNameLst>
                                          <p:attrName>style.visibility</p:attrName>
                                        </p:attrNameLst>
                                      </p:cBhvr>
                                      <p:to>
                                        <p:strVal val="visible"/>
                                      </p:to>
                                    </p:set>
                                    <p:anim calcmode="lin" valueType="num">
                                      <p:cBhvr>
                                        <p:cTn id="12" dur="1000" fill="hold"/>
                                        <p:tgtEl>
                                          <p:spTgt spid="22535">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22535">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2253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2535">
                                            <p:txEl>
                                              <p:pRg st="1" end="1"/>
                                            </p:txEl>
                                          </p:spTgt>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nodeType="withEffect">
                                  <p:stCondLst>
                                    <p:cond delay="0"/>
                                  </p:stCondLst>
                                  <p:childTnLst>
                                    <p:set>
                                      <p:cBhvr>
                                        <p:cTn id="17" dur="1" fill="hold">
                                          <p:stCondLst>
                                            <p:cond delay="0"/>
                                          </p:stCondLst>
                                        </p:cTn>
                                        <p:tgtEl>
                                          <p:spTgt spid="22535">
                                            <p:txEl>
                                              <p:pRg st="2" end="2"/>
                                            </p:txEl>
                                          </p:spTgt>
                                        </p:tgtEl>
                                        <p:attrNameLst>
                                          <p:attrName>style.visibility</p:attrName>
                                        </p:attrNameLst>
                                      </p:cBhvr>
                                      <p:to>
                                        <p:strVal val="visible"/>
                                      </p:to>
                                    </p:set>
                                    <p:anim calcmode="lin" valueType="num">
                                      <p:cBhvr>
                                        <p:cTn id="18" dur="1000" fill="hold"/>
                                        <p:tgtEl>
                                          <p:spTgt spid="22535">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22535">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2253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22535">
                                            <p:txEl>
                                              <p:pRg st="2" end="2"/>
                                            </p:txEl>
                                          </p:spTgt>
                                        </p:tgtEl>
                                        <p:attrNameLst>
                                          <p:attrName>ppt_y</p:attrName>
                                        </p:attrNameLst>
                                      </p:cBhvr>
                                      <p:tavLst>
                                        <p:tav tm="0" fmla="#ppt_y+(sin(-2*pi*(1-$))*-#ppt_x+cos(-2*pi*(1-$))*(1-#ppt_y))*(1-$)">
                                          <p:val>
                                            <p:fltVal val="0"/>
                                          </p:val>
                                        </p:tav>
                                        <p:tav tm="100000">
                                          <p:val>
                                            <p:fltVal val="1"/>
                                          </p:val>
                                        </p:tav>
                                      </p:tavLst>
                                    </p:anim>
                                  </p:childTnLst>
                                </p:cTn>
                              </p:par>
                              <p:par>
                                <p:cTn id="22" presetID="4" presetClass="entr" presetSubtype="16" fill="hold" nodeType="withEffect">
                                  <p:stCondLst>
                                    <p:cond delay="0"/>
                                  </p:stCondLst>
                                  <p:childTnLst>
                                    <p:set>
                                      <p:cBhvr>
                                        <p:cTn id="23" dur="1" fill="hold">
                                          <p:stCondLst>
                                            <p:cond delay="0"/>
                                          </p:stCondLst>
                                        </p:cTn>
                                        <p:tgtEl>
                                          <p:spTgt spid="22537"/>
                                        </p:tgtEl>
                                        <p:attrNameLst>
                                          <p:attrName>style.visibility</p:attrName>
                                        </p:attrNameLst>
                                      </p:cBhvr>
                                      <p:to>
                                        <p:strVal val="visible"/>
                                      </p:to>
                                    </p:set>
                                    <p:animEffect transition="in" filter="box(in)">
                                      <p:cBhvr>
                                        <p:cTn id="24" dur="500"/>
                                        <p:tgtEl>
                                          <p:spTgt spid="22537"/>
                                        </p:tgtEl>
                                      </p:cBhvr>
                                    </p:animEffect>
                                  </p:childTnLst>
                                </p:cTn>
                              </p:par>
                              <p:par>
                                <p:cTn id="25" presetID="4" presetClass="entr" presetSubtype="16" fill="hold" grpId="1" nodeType="withEffect">
                                  <p:stCondLst>
                                    <p:cond delay="0"/>
                                  </p:stCondLst>
                                  <p:childTnLst>
                                    <p:set>
                                      <p:cBhvr>
                                        <p:cTn id="26" dur="1" fill="hold">
                                          <p:stCondLst>
                                            <p:cond delay="0"/>
                                          </p:stCondLst>
                                        </p:cTn>
                                        <p:tgtEl>
                                          <p:spTgt spid="22548"/>
                                        </p:tgtEl>
                                        <p:attrNameLst>
                                          <p:attrName>style.visibility</p:attrName>
                                        </p:attrNameLst>
                                      </p:cBhvr>
                                      <p:to>
                                        <p:strVal val="visible"/>
                                      </p:to>
                                    </p:set>
                                    <p:animEffect transition="in" filter="box(in)">
                                      <p:cBhvr>
                                        <p:cTn id="27" dur="500"/>
                                        <p:tgtEl>
                                          <p:spTgt spid="22548"/>
                                        </p:tgtEl>
                                      </p:cBhvr>
                                    </p:animEffect>
                                  </p:childTnLst>
                                </p:cTn>
                              </p:par>
                            </p:childTnLst>
                          </p:cTn>
                        </p:par>
                        <p:par>
                          <p:cTn id="28" fill="hold">
                            <p:stCondLst>
                              <p:cond delay="1200"/>
                            </p:stCondLst>
                            <p:childTnLst>
                              <p:par>
                                <p:cTn id="29" presetID="32" presetClass="emph" presetSubtype="0" repeatCount="indefinite" fill="hold" grpId="0" nodeType="afterEffect">
                                  <p:stCondLst>
                                    <p:cond delay="0"/>
                                  </p:stCondLst>
                                  <p:endCondLst>
                                    <p:cond evt="onNext" delay="0">
                                      <p:tgtEl>
                                        <p:sldTgt/>
                                      </p:tgtEl>
                                    </p:cond>
                                  </p:endCondLst>
                                  <p:childTnLst>
                                    <p:animClr clrSpc="rgb" dir="cw">
                                      <p:cBhvr override="childStyle">
                                        <p:cTn id="30" dur="100" fill="hold"/>
                                        <p:tgtEl>
                                          <p:spTgt spid="22548"/>
                                        </p:tgtEl>
                                        <p:attrNameLst>
                                          <p:attrName>style.color</p:attrName>
                                        </p:attrNameLst>
                                      </p:cBhvr>
                                      <p:to>
                                        <a:srgbClr val="66FFFF"/>
                                      </p:to>
                                    </p:animClr>
                                    <p:animClr clrSpc="rgb" dir="cw">
                                      <p:cBhvr>
                                        <p:cTn id="31" dur="100" fill="hold"/>
                                        <p:tgtEl>
                                          <p:spTgt spid="22548"/>
                                        </p:tgtEl>
                                        <p:attrNameLst>
                                          <p:attrName>fillcolor</p:attrName>
                                        </p:attrNameLst>
                                      </p:cBhvr>
                                      <p:to>
                                        <a:srgbClr val="66FFFF"/>
                                      </p:to>
                                    </p:animClr>
                                    <p:set>
                                      <p:cBhvr>
                                        <p:cTn id="32" dur="100" fill="hold"/>
                                        <p:tgtEl>
                                          <p:spTgt spid="22548"/>
                                        </p:tgtEl>
                                        <p:attrNameLst>
                                          <p:attrName>fill.type</p:attrName>
                                        </p:attrNameLst>
                                      </p:cBhvr>
                                      <p:to>
                                        <p:strVal val="solid"/>
                                      </p:to>
                                    </p:set>
                                    <p:set>
                                      <p:cBhvr>
                                        <p:cTn id="33" dur="100" fill="hold"/>
                                        <p:tgtEl>
                                          <p:spTgt spid="22548"/>
                                        </p:tgtEl>
                                        <p:attrNameLst>
                                          <p:attrName>fill.on</p:attrName>
                                        </p:attrNameLst>
                                      </p:cBhvr>
                                      <p:to>
                                        <p:strVal val="true"/>
                                      </p:to>
                                    </p:set>
                                    <p:animRot by="120000">
                                      <p:cBhvr>
                                        <p:cTn id="34" dur="100" fill="hold">
                                          <p:stCondLst>
                                            <p:cond delay="0"/>
                                          </p:stCondLst>
                                        </p:cTn>
                                        <p:tgtEl>
                                          <p:spTgt spid="22548"/>
                                        </p:tgtEl>
                                        <p:attrNameLst>
                                          <p:attrName>r</p:attrName>
                                        </p:attrNameLst>
                                      </p:cBhvr>
                                    </p:animRot>
                                    <p:animRot by="-240000">
                                      <p:cBhvr>
                                        <p:cTn id="35" dur="200" fill="hold">
                                          <p:stCondLst>
                                            <p:cond delay="200"/>
                                          </p:stCondLst>
                                        </p:cTn>
                                        <p:tgtEl>
                                          <p:spTgt spid="22548"/>
                                        </p:tgtEl>
                                        <p:attrNameLst>
                                          <p:attrName>r</p:attrName>
                                        </p:attrNameLst>
                                      </p:cBhvr>
                                    </p:animRot>
                                    <p:animRot by="240000">
                                      <p:cBhvr>
                                        <p:cTn id="36" dur="200" fill="hold">
                                          <p:stCondLst>
                                            <p:cond delay="400"/>
                                          </p:stCondLst>
                                        </p:cTn>
                                        <p:tgtEl>
                                          <p:spTgt spid="22548"/>
                                        </p:tgtEl>
                                        <p:attrNameLst>
                                          <p:attrName>r</p:attrName>
                                        </p:attrNameLst>
                                      </p:cBhvr>
                                    </p:animRot>
                                    <p:animRot by="-240000">
                                      <p:cBhvr>
                                        <p:cTn id="37" dur="200" fill="hold">
                                          <p:stCondLst>
                                            <p:cond delay="600"/>
                                          </p:stCondLst>
                                        </p:cTn>
                                        <p:tgtEl>
                                          <p:spTgt spid="22548"/>
                                        </p:tgtEl>
                                        <p:attrNameLst>
                                          <p:attrName>r</p:attrName>
                                        </p:attrNameLst>
                                      </p:cBhvr>
                                    </p:animRot>
                                    <p:animRot by="120000">
                                      <p:cBhvr>
                                        <p:cTn id="38" dur="200" fill="hold">
                                          <p:stCondLst>
                                            <p:cond delay="800"/>
                                          </p:stCondLst>
                                        </p:cTn>
                                        <p:tgtEl>
                                          <p:spTgt spid="22548"/>
                                        </p:tgtEl>
                                        <p:attrNameLst>
                                          <p:attrName>r</p:attrName>
                                        </p:attrNameLst>
                                      </p:cBhvr>
                                    </p:animRot>
                                  </p:childTnLst>
                                </p:cTn>
                              </p:par>
                              <p:par>
                                <p:cTn id="39" presetID="18" presetClass="entr" presetSubtype="6" repeatCount="indefinite" fill="hold" nodeType="withEffect">
                                  <p:stCondLst>
                                    <p:cond delay="0"/>
                                  </p:stCondLst>
                                  <p:endCondLst>
                                    <p:cond evt="onNext" delay="0">
                                      <p:tgtEl>
                                        <p:sldTgt/>
                                      </p:tgtEl>
                                    </p:cond>
                                  </p:endCondLst>
                                  <p:childTnLst>
                                    <p:set>
                                      <p:cBhvr>
                                        <p:cTn id="40" dur="1" fill="hold">
                                          <p:stCondLst>
                                            <p:cond delay="0"/>
                                          </p:stCondLst>
                                        </p:cTn>
                                        <p:tgtEl>
                                          <p:spTgt spid="2"/>
                                        </p:tgtEl>
                                        <p:attrNameLst>
                                          <p:attrName>style.visibility</p:attrName>
                                        </p:attrNameLst>
                                      </p:cBhvr>
                                      <p:to>
                                        <p:strVal val="visible"/>
                                      </p:to>
                                    </p:set>
                                    <p:animEffect transition="in" filter="strips(downRight)">
                                      <p:cBhvr>
                                        <p:cTn id="41" dur="10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linds(horizont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box(in)">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checkerboard(across)">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8" grpId="0" animBg="1"/>
      <p:bldP spid="22548" grpId="1" animBg="1"/>
      <p:bldP spid="16"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endParaRPr lang="en-US"/>
          </a:p>
        </p:txBody>
      </p:sp>
      <p:sp>
        <p:nvSpPr>
          <p:cNvPr id="277507"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4" name="Rectangle 14"/>
          <p:cNvSpPr>
            <a:spLocks noChangeArrowheads="1"/>
          </p:cNvSpPr>
          <p:nvPr/>
        </p:nvSpPr>
        <p:spPr bwMode="auto">
          <a:xfrm>
            <a:off x="304800" y="838200"/>
            <a:ext cx="609600" cy="457200"/>
          </a:xfrm>
          <a:prstGeom prst="rect">
            <a:avLst/>
          </a:prstGeom>
          <a:solidFill>
            <a:srgbClr val="FF3300"/>
          </a:solidFill>
          <a:ln w="9525">
            <a:solidFill>
              <a:srgbClr val="FF0000"/>
            </a:solidFill>
            <a:miter lim="800000"/>
            <a:headEnd/>
            <a:tailEnd/>
          </a:ln>
        </p:spPr>
        <p:txBody>
          <a:bodyPr wrap="none" anchor="ctr"/>
          <a:lstStyle/>
          <a:p>
            <a:pPr algn="ctr"/>
            <a:r>
              <a:rPr lang="en-US" sz="3600" b="1" dirty="0">
                <a:solidFill>
                  <a:schemeClr val="bg1"/>
                </a:solidFill>
                <a:latin typeface="Times New Roman" pitchFamily="18" charset="0"/>
              </a:rPr>
              <a:t>C4</a:t>
            </a:r>
          </a:p>
        </p:txBody>
      </p:sp>
      <p:sp>
        <p:nvSpPr>
          <p:cNvPr id="20495" name="Text Box 15"/>
          <p:cNvSpPr txBox="1">
            <a:spLocks noChangeArrowheads="1"/>
          </p:cNvSpPr>
          <p:nvPr/>
        </p:nvSpPr>
        <p:spPr bwMode="auto">
          <a:xfrm>
            <a:off x="990600" y="609600"/>
            <a:ext cx="4038600" cy="2289175"/>
          </a:xfrm>
          <a:prstGeom prst="rect">
            <a:avLst/>
          </a:prstGeom>
          <a:noFill/>
          <a:ln w="9525">
            <a:noFill/>
            <a:miter lim="800000"/>
            <a:headEnd/>
            <a:tailEnd/>
          </a:ln>
        </p:spPr>
        <p:txBody>
          <a:bodyPr>
            <a:spAutoFit/>
          </a:bodyPr>
          <a:lstStyle/>
          <a:p>
            <a:pPr algn="just">
              <a:spcBef>
                <a:spcPct val="50000"/>
              </a:spcBef>
            </a:pPr>
            <a:r>
              <a:rPr lang="en-US" sz="3600" b="1" dirty="0" err="1">
                <a:latin typeface="Times New Roman" pitchFamily="18" charset="0"/>
              </a:rPr>
              <a:t>Khi</a:t>
            </a:r>
            <a:r>
              <a:rPr lang="en-US" sz="3600" b="1" dirty="0">
                <a:latin typeface="Times New Roman" pitchFamily="18" charset="0"/>
              </a:rPr>
              <a:t> </a:t>
            </a:r>
            <a:r>
              <a:rPr lang="en-US" sz="3600" b="1" dirty="0" err="1">
                <a:latin typeface="Times New Roman" pitchFamily="18" charset="0"/>
              </a:rPr>
              <a:t>gảy</a:t>
            </a:r>
            <a:r>
              <a:rPr lang="en-US" sz="3600" b="1" dirty="0">
                <a:latin typeface="Times New Roman" pitchFamily="18" charset="0"/>
              </a:rPr>
              <a:t> </a:t>
            </a:r>
            <a:r>
              <a:rPr lang="en-US" sz="3600" b="1" dirty="0" err="1">
                <a:latin typeface="Times New Roman" pitchFamily="18" charset="0"/>
              </a:rPr>
              <a:t>mạnh</a:t>
            </a:r>
            <a:r>
              <a:rPr lang="en-US" sz="3600" b="1" dirty="0">
                <a:latin typeface="Times New Roman" pitchFamily="18" charset="0"/>
              </a:rPr>
              <a:t> </a:t>
            </a:r>
            <a:r>
              <a:rPr lang="en-US" sz="3600" b="1" dirty="0" err="1">
                <a:latin typeface="Times New Roman" pitchFamily="18" charset="0"/>
              </a:rPr>
              <a:t>một</a:t>
            </a:r>
            <a:r>
              <a:rPr lang="en-US" sz="3600" b="1" dirty="0">
                <a:latin typeface="Times New Roman" pitchFamily="18" charset="0"/>
              </a:rPr>
              <a:t> </a:t>
            </a:r>
            <a:r>
              <a:rPr lang="en-US" sz="3600" b="1" dirty="0" err="1">
                <a:latin typeface="Times New Roman" pitchFamily="18" charset="0"/>
              </a:rPr>
              <a:t>dây</a:t>
            </a:r>
            <a:r>
              <a:rPr lang="en-US" sz="3600" b="1" dirty="0">
                <a:latin typeface="Times New Roman" pitchFamily="18" charset="0"/>
              </a:rPr>
              <a:t> </a:t>
            </a:r>
            <a:r>
              <a:rPr lang="en-US" sz="3600" b="1" dirty="0" err="1">
                <a:latin typeface="Times New Roman" pitchFamily="18" charset="0"/>
              </a:rPr>
              <a:t>đàn</a:t>
            </a:r>
            <a:r>
              <a:rPr lang="en-US" sz="3600" b="1" dirty="0">
                <a:latin typeface="Times New Roman" pitchFamily="18" charset="0"/>
              </a:rPr>
              <a:t>, </a:t>
            </a:r>
            <a:r>
              <a:rPr lang="en-US" sz="3600" b="1" dirty="0" err="1">
                <a:latin typeface="Times New Roman" pitchFamily="18" charset="0"/>
              </a:rPr>
              <a:t>tiếng</a:t>
            </a:r>
            <a:r>
              <a:rPr lang="en-US" sz="3600" b="1" dirty="0">
                <a:latin typeface="Times New Roman" pitchFamily="18" charset="0"/>
              </a:rPr>
              <a:t> </a:t>
            </a:r>
            <a:r>
              <a:rPr lang="en-US" sz="3600" b="1" dirty="0" err="1">
                <a:latin typeface="Times New Roman" pitchFamily="18" charset="0"/>
              </a:rPr>
              <a:t>đàn</a:t>
            </a:r>
            <a:r>
              <a:rPr lang="en-US" sz="3600" b="1" dirty="0">
                <a:latin typeface="Times New Roman" pitchFamily="18" charset="0"/>
              </a:rPr>
              <a:t> </a:t>
            </a:r>
            <a:r>
              <a:rPr lang="en-US" sz="3600" b="1" dirty="0" err="1">
                <a:latin typeface="Times New Roman" pitchFamily="18" charset="0"/>
              </a:rPr>
              <a:t>sẽ</a:t>
            </a:r>
            <a:r>
              <a:rPr lang="en-US" sz="3600" b="1" dirty="0">
                <a:latin typeface="Times New Roman" pitchFamily="18" charset="0"/>
              </a:rPr>
              <a:t> to hay </a:t>
            </a:r>
            <a:r>
              <a:rPr lang="en-US" sz="3600" b="1" dirty="0" err="1">
                <a:latin typeface="Times New Roman" pitchFamily="18" charset="0"/>
              </a:rPr>
              <a:t>nhỏ</a:t>
            </a:r>
            <a:r>
              <a:rPr lang="en-US" sz="3600" b="1" dirty="0">
                <a:latin typeface="Times New Roman" pitchFamily="18" charset="0"/>
              </a:rPr>
              <a:t>? </a:t>
            </a:r>
            <a:r>
              <a:rPr lang="en-US" sz="3600" b="1" dirty="0" err="1">
                <a:latin typeface="Times New Roman" pitchFamily="18" charset="0"/>
              </a:rPr>
              <a:t>Tại</a:t>
            </a:r>
            <a:r>
              <a:rPr lang="en-US" sz="3600" b="1" dirty="0">
                <a:latin typeface="Times New Roman" pitchFamily="18" charset="0"/>
              </a:rPr>
              <a:t> </a:t>
            </a:r>
            <a:r>
              <a:rPr lang="en-US" sz="3600" b="1" dirty="0" err="1">
                <a:latin typeface="Times New Roman" pitchFamily="18" charset="0"/>
              </a:rPr>
              <a:t>sao</a:t>
            </a:r>
            <a:r>
              <a:rPr lang="en-US" sz="3600" b="1" dirty="0">
                <a:latin typeface="Times New Roman" pitchFamily="18" charset="0"/>
              </a:rPr>
              <a:t>?</a:t>
            </a:r>
          </a:p>
        </p:txBody>
      </p:sp>
      <p:sp>
        <p:nvSpPr>
          <p:cNvPr id="20496" name="Text Box 16"/>
          <p:cNvSpPr txBox="1">
            <a:spLocks noChangeArrowheads="1"/>
          </p:cNvSpPr>
          <p:nvPr/>
        </p:nvSpPr>
        <p:spPr bwMode="auto">
          <a:xfrm>
            <a:off x="1752600" y="4191000"/>
            <a:ext cx="7162800" cy="2041525"/>
          </a:xfrm>
          <a:prstGeom prst="rect">
            <a:avLst/>
          </a:prstGeom>
          <a:noFill/>
          <a:ln w="9525">
            <a:noFill/>
            <a:miter lim="800000"/>
            <a:headEnd/>
            <a:tailEnd/>
          </a:ln>
        </p:spPr>
        <p:txBody>
          <a:bodyPr>
            <a:spAutoFit/>
          </a:bodyPr>
          <a:lstStyle/>
          <a:p>
            <a:pPr algn="just">
              <a:spcBef>
                <a:spcPct val="50000"/>
              </a:spcBef>
            </a:pPr>
            <a:r>
              <a:rPr lang="en-US" b="1">
                <a:solidFill>
                  <a:srgbClr val="000099"/>
                </a:solidFill>
                <a:latin typeface="Times New Roman" pitchFamily="18" charset="0"/>
              </a:rPr>
              <a:t>Khi gảy mạnh một dây đàn, tiếng đàn sẽ to. Vì khi gảy mạnh, dây đàn lệch nhiều, tức biên độ dao động của dây đàn lớn, nên âm phát ra to.</a:t>
            </a:r>
          </a:p>
        </p:txBody>
      </p:sp>
      <p:pic>
        <p:nvPicPr>
          <p:cNvPr id="202763" name="Picture 18" descr="amaryllis02[1]"/>
          <p:cNvPicPr>
            <a:picLocks noChangeAspect="1" noChangeArrowheads="1"/>
          </p:cNvPicPr>
          <p:nvPr/>
        </p:nvPicPr>
        <p:blipFill>
          <a:blip r:embed="rId3"/>
          <a:srcRect/>
          <a:stretch>
            <a:fillRect/>
          </a:stretch>
        </p:blipFill>
        <p:spPr bwMode="auto">
          <a:xfrm rot="14287305" flipH="1">
            <a:off x="-190500" y="4914900"/>
            <a:ext cx="2133600" cy="1600200"/>
          </a:xfrm>
          <a:prstGeom prst="rect">
            <a:avLst/>
          </a:prstGeom>
          <a:noFill/>
          <a:ln w="9525">
            <a:noFill/>
            <a:miter lim="800000"/>
            <a:headEnd/>
            <a:tailEnd/>
          </a:ln>
        </p:spPr>
      </p:pic>
      <p:pic>
        <p:nvPicPr>
          <p:cNvPr id="20501" name="Picture 21"/>
          <p:cNvPicPr>
            <a:picLocks noChangeAspect="1" noChangeArrowheads="1"/>
          </p:cNvPicPr>
          <p:nvPr/>
        </p:nvPicPr>
        <p:blipFill>
          <a:blip r:embed="rId4"/>
          <a:srcRect/>
          <a:stretch>
            <a:fillRect/>
          </a:stretch>
        </p:blipFill>
        <p:spPr bwMode="auto">
          <a:xfrm>
            <a:off x="4953000" y="762000"/>
            <a:ext cx="3962400" cy="3276600"/>
          </a:xfrm>
          <a:prstGeom prst="rect">
            <a:avLst/>
          </a:prstGeom>
          <a:noFill/>
          <a:ln w="9525">
            <a:noFill/>
            <a:miter lim="800000"/>
            <a:headEnd/>
            <a:tailEnd/>
          </a:ln>
        </p:spPr>
      </p:pic>
      <p:sp>
        <p:nvSpPr>
          <p:cNvPr id="202765" name="Text Box 13"/>
          <p:cNvSpPr txBox="1">
            <a:spLocks noChangeArrowheads="1"/>
          </p:cNvSpPr>
          <p:nvPr/>
        </p:nvSpPr>
        <p:spPr bwMode="auto">
          <a:xfrm>
            <a:off x="2133600" y="3276600"/>
            <a:ext cx="1981200" cy="641350"/>
          </a:xfrm>
          <a:prstGeom prst="rect">
            <a:avLst/>
          </a:prstGeom>
          <a:noFill/>
          <a:ln w="9525">
            <a:noFill/>
            <a:miter lim="800000"/>
            <a:headEnd/>
            <a:tailEnd/>
          </a:ln>
          <a:effectLst/>
        </p:spPr>
        <p:txBody>
          <a:bodyPr>
            <a:spAutoFit/>
          </a:bodyPr>
          <a:lstStyle/>
          <a:p>
            <a:pPr>
              <a:spcBef>
                <a:spcPct val="50000"/>
              </a:spcBef>
            </a:pPr>
            <a:r>
              <a:rPr lang="en-US" sz="3600" b="1" i="1" u="sng">
                <a:solidFill>
                  <a:srgbClr val="FF0000"/>
                </a:solidFill>
                <a:latin typeface="Times New Roman" pitchFamily="18" charset="0"/>
              </a:rPr>
              <a:t>Trả lời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95"/>
                                        </p:tgtEl>
                                        <p:attrNameLst>
                                          <p:attrName>style.visibility</p:attrName>
                                        </p:attrNameLst>
                                      </p:cBhvr>
                                      <p:to>
                                        <p:strVal val="visible"/>
                                      </p:to>
                                    </p:set>
                                    <p:animEffect transition="in" filter="wipe(left)">
                                      <p:cBhvr>
                                        <p:cTn id="7" dur="500"/>
                                        <p:tgtEl>
                                          <p:spTgt spid="204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501"/>
                                        </p:tgtEl>
                                        <p:attrNameLst>
                                          <p:attrName>style.visibility</p:attrName>
                                        </p:attrNameLst>
                                      </p:cBhvr>
                                      <p:to>
                                        <p:strVal val="visible"/>
                                      </p:to>
                                    </p:set>
                                    <p:animEffect transition="in" filter="wipe(down)">
                                      <p:cBhvr>
                                        <p:cTn id="11" dur="500"/>
                                        <p:tgtEl>
                                          <p:spTgt spid="2050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0494"/>
                                        </p:tgtEl>
                                        <p:attrNameLst>
                                          <p:attrName>style.visibility</p:attrName>
                                        </p:attrNameLst>
                                      </p:cBhvr>
                                      <p:to>
                                        <p:strVal val="visible"/>
                                      </p:to>
                                    </p:set>
                                    <p:animEffect transition="in" filter="wipe(left)">
                                      <p:cBhvr>
                                        <p:cTn id="14" dur="500"/>
                                        <p:tgtEl>
                                          <p:spTgt spid="2049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202765"/>
                                        </p:tgtEl>
                                        <p:attrNameLst>
                                          <p:attrName>style.visibility</p:attrName>
                                        </p:attrNameLst>
                                      </p:cBhvr>
                                      <p:to>
                                        <p:strVal val="visible"/>
                                      </p:to>
                                    </p:set>
                                    <p:animEffect transition="in" filter="blinds(horizontal)">
                                      <p:cBhvr>
                                        <p:cTn id="19" dur="500"/>
                                        <p:tgtEl>
                                          <p:spTgt spid="20276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0496"/>
                                        </p:tgtEl>
                                        <p:attrNameLst>
                                          <p:attrName>style.visibility</p:attrName>
                                        </p:attrNameLst>
                                      </p:cBhvr>
                                      <p:to>
                                        <p:strVal val="visible"/>
                                      </p:to>
                                    </p:set>
                                    <p:animEffect transition="in" filter="box(in)">
                                      <p:cBhvr>
                                        <p:cTn id="24" dur="500"/>
                                        <p:tgtEl>
                                          <p:spTgt spid="20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4" grpId="0" animBg="1"/>
      <p:bldP spid="20495" grpId="0"/>
      <p:bldP spid="20496" grpId="0"/>
      <p:bldP spid="20276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endParaRPr lang="en-US"/>
          </a:p>
        </p:txBody>
      </p:sp>
      <p:sp>
        <p:nvSpPr>
          <p:cNvPr id="203779"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1" name="Rectangle 9"/>
          <p:cNvSpPr>
            <a:spLocks noChangeArrowheads="1"/>
          </p:cNvSpPr>
          <p:nvPr/>
        </p:nvSpPr>
        <p:spPr bwMode="auto">
          <a:xfrm>
            <a:off x="228600" y="457200"/>
            <a:ext cx="609600" cy="457200"/>
          </a:xfrm>
          <a:prstGeom prst="rect">
            <a:avLst/>
          </a:prstGeom>
          <a:solidFill>
            <a:srgbClr val="FF3300"/>
          </a:solidFill>
          <a:ln w="9525">
            <a:solidFill>
              <a:srgbClr val="FF0000"/>
            </a:solidFill>
            <a:miter lim="800000"/>
            <a:headEnd/>
            <a:tailEnd/>
          </a:ln>
        </p:spPr>
        <p:txBody>
          <a:bodyPr wrap="none" anchor="ctr"/>
          <a:lstStyle/>
          <a:p>
            <a:pPr algn="ctr"/>
            <a:r>
              <a:rPr lang="en-US" b="1" dirty="0">
                <a:solidFill>
                  <a:schemeClr val="bg1"/>
                </a:solidFill>
                <a:latin typeface="Times New Roman" pitchFamily="18" charset="0"/>
              </a:rPr>
              <a:t>C6</a:t>
            </a:r>
          </a:p>
        </p:txBody>
      </p:sp>
      <p:sp>
        <p:nvSpPr>
          <p:cNvPr id="23562" name="Text Box 10"/>
          <p:cNvSpPr txBox="1">
            <a:spLocks noChangeArrowheads="1"/>
          </p:cNvSpPr>
          <p:nvPr/>
        </p:nvSpPr>
        <p:spPr bwMode="auto">
          <a:xfrm>
            <a:off x="914400" y="228600"/>
            <a:ext cx="8001000" cy="1569660"/>
          </a:xfrm>
          <a:prstGeom prst="rect">
            <a:avLst/>
          </a:prstGeom>
          <a:noFill/>
          <a:ln w="9525">
            <a:noFill/>
            <a:miter lim="800000"/>
            <a:headEnd/>
            <a:tailEnd/>
          </a:ln>
        </p:spPr>
        <p:txBody>
          <a:bodyPr>
            <a:spAutoFit/>
          </a:bodyPr>
          <a:lstStyle/>
          <a:p>
            <a:pPr algn="just">
              <a:spcBef>
                <a:spcPct val="50000"/>
              </a:spcBef>
            </a:pPr>
            <a:r>
              <a:rPr lang="en-US" dirty="0" err="1">
                <a:latin typeface="Times New Roman" pitchFamily="18" charset="0"/>
              </a:rPr>
              <a:t>Khi</a:t>
            </a:r>
            <a:r>
              <a:rPr lang="en-US" dirty="0">
                <a:latin typeface="Times New Roman" pitchFamily="18" charset="0"/>
              </a:rPr>
              <a:t> </a:t>
            </a:r>
            <a:r>
              <a:rPr lang="en-US" dirty="0" err="1">
                <a:latin typeface="Times New Roman" pitchFamily="18" charset="0"/>
              </a:rPr>
              <a:t>máy</a:t>
            </a:r>
            <a:r>
              <a:rPr lang="en-US" dirty="0">
                <a:latin typeface="Times New Roman" pitchFamily="18" charset="0"/>
              </a:rPr>
              <a:t> </a:t>
            </a:r>
            <a:r>
              <a:rPr lang="en-US" dirty="0" err="1">
                <a:latin typeface="Times New Roman" pitchFamily="18" charset="0"/>
              </a:rPr>
              <a:t>thu</a:t>
            </a:r>
            <a:r>
              <a:rPr lang="en-US" dirty="0">
                <a:latin typeface="Times New Roman" pitchFamily="18" charset="0"/>
              </a:rPr>
              <a:t> </a:t>
            </a:r>
            <a:r>
              <a:rPr lang="en-US" dirty="0" err="1">
                <a:latin typeface="Times New Roman" pitchFamily="18" charset="0"/>
              </a:rPr>
              <a:t>thanh</a:t>
            </a:r>
            <a:r>
              <a:rPr lang="en-US" dirty="0">
                <a:latin typeface="Times New Roman" pitchFamily="18" charset="0"/>
              </a:rPr>
              <a:t> </a:t>
            </a:r>
            <a:r>
              <a:rPr lang="en-US" dirty="0" err="1">
                <a:solidFill>
                  <a:srgbClr val="000099"/>
                </a:solidFill>
                <a:latin typeface="Times New Roman" pitchFamily="18" charset="0"/>
              </a:rPr>
              <a:t>phát</a:t>
            </a:r>
            <a:r>
              <a:rPr lang="en-US" dirty="0">
                <a:solidFill>
                  <a:srgbClr val="000099"/>
                </a:solidFill>
                <a:latin typeface="Times New Roman" pitchFamily="18" charset="0"/>
              </a:rPr>
              <a:t> </a:t>
            </a:r>
            <a:r>
              <a:rPr lang="en-US" dirty="0" err="1">
                <a:solidFill>
                  <a:srgbClr val="000099"/>
                </a:solidFill>
                <a:latin typeface="Times New Roman" pitchFamily="18" charset="0"/>
              </a:rPr>
              <a:t>ra</a:t>
            </a:r>
            <a:r>
              <a:rPr lang="en-US" dirty="0">
                <a:solidFill>
                  <a:srgbClr val="000099"/>
                </a:solidFill>
                <a:latin typeface="Times New Roman" pitchFamily="18" charset="0"/>
              </a:rPr>
              <a:t> </a:t>
            </a:r>
            <a:r>
              <a:rPr lang="en-US" dirty="0" err="1">
                <a:solidFill>
                  <a:srgbClr val="000099"/>
                </a:solidFill>
                <a:latin typeface="Times New Roman" pitchFamily="18" charset="0"/>
              </a:rPr>
              <a:t>âm</a:t>
            </a:r>
            <a:r>
              <a:rPr lang="en-US" dirty="0">
                <a:solidFill>
                  <a:srgbClr val="000099"/>
                </a:solidFill>
                <a:latin typeface="Times New Roman" pitchFamily="18" charset="0"/>
              </a:rPr>
              <a:t> to, </a:t>
            </a:r>
            <a:r>
              <a:rPr lang="en-US" dirty="0" err="1">
                <a:solidFill>
                  <a:srgbClr val="000099"/>
                </a:solidFill>
                <a:latin typeface="Times New Roman" pitchFamily="18" charset="0"/>
              </a:rPr>
              <a:t>âm</a:t>
            </a:r>
            <a:r>
              <a:rPr lang="en-US" dirty="0">
                <a:solidFill>
                  <a:srgbClr val="000099"/>
                </a:solidFill>
                <a:latin typeface="Times New Roman" pitchFamily="18" charset="0"/>
              </a:rPr>
              <a:t> </a:t>
            </a:r>
            <a:r>
              <a:rPr lang="en-US" dirty="0" err="1">
                <a:solidFill>
                  <a:srgbClr val="000099"/>
                </a:solidFill>
                <a:latin typeface="Times New Roman" pitchFamily="18" charset="0"/>
              </a:rPr>
              <a:t>nhỏ</a:t>
            </a:r>
            <a:r>
              <a:rPr lang="en-US" dirty="0">
                <a:latin typeface="Times New Roman" pitchFamily="18" charset="0"/>
              </a:rPr>
              <a:t> </a:t>
            </a:r>
            <a:r>
              <a:rPr lang="en-US" dirty="0" err="1">
                <a:latin typeface="Times New Roman" pitchFamily="18" charset="0"/>
              </a:rPr>
              <a:t>thì</a:t>
            </a:r>
            <a:r>
              <a:rPr lang="en-US" dirty="0">
                <a:latin typeface="Times New Roman" pitchFamily="18" charset="0"/>
              </a:rPr>
              <a:t> </a:t>
            </a:r>
            <a:r>
              <a:rPr lang="en-US" dirty="0" err="1">
                <a:solidFill>
                  <a:srgbClr val="000099"/>
                </a:solidFill>
                <a:latin typeface="Times New Roman" pitchFamily="18" charset="0"/>
              </a:rPr>
              <a:t>biên</a:t>
            </a:r>
            <a:r>
              <a:rPr lang="en-US" dirty="0">
                <a:solidFill>
                  <a:srgbClr val="000099"/>
                </a:solidFill>
                <a:latin typeface="Times New Roman" pitchFamily="18" charset="0"/>
              </a:rPr>
              <a:t> </a:t>
            </a:r>
            <a:r>
              <a:rPr lang="en-US" dirty="0" err="1">
                <a:solidFill>
                  <a:srgbClr val="000099"/>
                </a:solidFill>
                <a:latin typeface="Times New Roman" pitchFamily="18" charset="0"/>
              </a:rPr>
              <a:t>độ</a:t>
            </a:r>
            <a:r>
              <a:rPr lang="en-US" dirty="0">
                <a:solidFill>
                  <a:srgbClr val="000099"/>
                </a:solidFill>
                <a:latin typeface="Times New Roman" pitchFamily="18" charset="0"/>
              </a:rPr>
              <a:t> </a:t>
            </a:r>
            <a:r>
              <a:rPr lang="en-US" dirty="0" err="1">
                <a:solidFill>
                  <a:srgbClr val="000099"/>
                </a:solidFill>
                <a:latin typeface="Times New Roman" pitchFamily="18" charset="0"/>
              </a:rPr>
              <a:t>dao</a:t>
            </a:r>
            <a:r>
              <a:rPr lang="en-US" dirty="0">
                <a:solidFill>
                  <a:srgbClr val="000099"/>
                </a:solidFill>
                <a:latin typeface="Times New Roman" pitchFamily="18" charset="0"/>
              </a:rPr>
              <a:t> </a:t>
            </a:r>
            <a:r>
              <a:rPr lang="en-US" dirty="0" err="1">
                <a:solidFill>
                  <a:srgbClr val="000099"/>
                </a:solidFill>
                <a:latin typeface="Times New Roman" pitchFamily="18" charset="0"/>
              </a:rPr>
              <a:t>động</a:t>
            </a:r>
            <a:r>
              <a:rPr lang="en-US" dirty="0">
                <a:solidFill>
                  <a:srgbClr val="000099"/>
                </a:solidFill>
                <a:latin typeface="Times New Roman" pitchFamily="18" charset="0"/>
              </a:rPr>
              <a:t> </a:t>
            </a:r>
            <a:r>
              <a:rPr lang="en-US" dirty="0" err="1">
                <a:solidFill>
                  <a:srgbClr val="000099"/>
                </a:solidFill>
                <a:latin typeface="Times New Roman" pitchFamily="18" charset="0"/>
              </a:rPr>
              <a:t>của</a:t>
            </a:r>
            <a:r>
              <a:rPr lang="en-US" dirty="0">
                <a:solidFill>
                  <a:srgbClr val="000099"/>
                </a:solidFill>
                <a:latin typeface="Times New Roman" pitchFamily="18" charset="0"/>
              </a:rPr>
              <a:t> </a:t>
            </a:r>
            <a:r>
              <a:rPr lang="en-US" dirty="0" err="1">
                <a:solidFill>
                  <a:srgbClr val="000099"/>
                </a:solidFill>
                <a:latin typeface="Times New Roman" pitchFamily="18" charset="0"/>
              </a:rPr>
              <a:t>màng</a:t>
            </a:r>
            <a:r>
              <a:rPr lang="en-US" dirty="0">
                <a:solidFill>
                  <a:srgbClr val="000099"/>
                </a:solidFill>
                <a:latin typeface="Times New Roman" pitchFamily="18" charset="0"/>
              </a:rPr>
              <a:t> </a:t>
            </a:r>
            <a:r>
              <a:rPr lang="en-US" dirty="0" err="1">
                <a:solidFill>
                  <a:srgbClr val="000099"/>
                </a:solidFill>
                <a:latin typeface="Times New Roman" pitchFamily="18" charset="0"/>
              </a:rPr>
              <a:t>loa</a:t>
            </a:r>
            <a:r>
              <a:rPr lang="en-US" dirty="0">
                <a:solidFill>
                  <a:srgbClr val="0070C0"/>
                </a:solidFill>
                <a:latin typeface="Times New Roman" pitchFamily="18" charset="0"/>
              </a:rPr>
              <a:t> </a:t>
            </a:r>
            <a:r>
              <a:rPr lang="en-US" dirty="0" err="1">
                <a:latin typeface="Times New Roman" pitchFamily="18" charset="0"/>
              </a:rPr>
              <a:t>khác</a:t>
            </a:r>
            <a:r>
              <a:rPr lang="en-US" dirty="0">
                <a:latin typeface="Times New Roman" pitchFamily="18" charset="0"/>
              </a:rPr>
              <a:t> </a:t>
            </a:r>
            <a:r>
              <a:rPr lang="en-US" dirty="0" err="1">
                <a:latin typeface="Times New Roman" pitchFamily="18" charset="0"/>
              </a:rPr>
              <a:t>nhau</a:t>
            </a:r>
            <a:r>
              <a:rPr lang="en-US" dirty="0">
                <a:latin typeface="Times New Roman" pitchFamily="18" charset="0"/>
              </a:rPr>
              <a:t> </a:t>
            </a:r>
            <a:r>
              <a:rPr lang="en-US" dirty="0" err="1">
                <a:latin typeface="Times New Roman" pitchFamily="18" charset="0"/>
              </a:rPr>
              <a:t>như</a:t>
            </a:r>
            <a:r>
              <a:rPr lang="en-US" dirty="0">
                <a:latin typeface="Times New Roman" pitchFamily="18" charset="0"/>
              </a:rPr>
              <a:t> </a:t>
            </a:r>
            <a:r>
              <a:rPr lang="en-US" dirty="0" err="1">
                <a:latin typeface="Times New Roman" pitchFamily="18" charset="0"/>
              </a:rPr>
              <a:t>thế</a:t>
            </a:r>
            <a:r>
              <a:rPr lang="en-US" dirty="0">
                <a:latin typeface="Times New Roman" pitchFamily="18" charset="0"/>
              </a:rPr>
              <a:t> </a:t>
            </a:r>
            <a:r>
              <a:rPr lang="en-US" dirty="0" err="1">
                <a:latin typeface="Times New Roman" pitchFamily="18" charset="0"/>
              </a:rPr>
              <a:t>nào</a:t>
            </a:r>
            <a:r>
              <a:rPr lang="en-US" dirty="0" smtClean="0">
                <a:latin typeface="Times New Roman" pitchFamily="18" charset="0"/>
              </a:rPr>
              <a:t>?</a:t>
            </a:r>
            <a:r>
              <a:rPr lang="en-US" dirty="0" smtClean="0">
                <a:latin typeface="Times New Roman" pitchFamily="18" charset="0"/>
                <a:hlinkClick r:id="rId3" action="ppaction://hlinkfile"/>
              </a:rPr>
              <a:t> (…)</a:t>
            </a:r>
            <a:endParaRPr lang="en-US" dirty="0">
              <a:latin typeface="Times New Roman" pitchFamily="18" charset="0"/>
            </a:endParaRPr>
          </a:p>
        </p:txBody>
      </p:sp>
      <p:sp>
        <p:nvSpPr>
          <p:cNvPr id="23566" name="Text Box 14"/>
          <p:cNvSpPr txBox="1">
            <a:spLocks noChangeArrowheads="1"/>
          </p:cNvSpPr>
          <p:nvPr/>
        </p:nvSpPr>
        <p:spPr bwMode="auto">
          <a:xfrm>
            <a:off x="152400" y="4419600"/>
            <a:ext cx="8991600" cy="2187575"/>
          </a:xfrm>
          <a:prstGeom prst="rect">
            <a:avLst/>
          </a:prstGeom>
          <a:noFill/>
          <a:ln w="9525">
            <a:noFill/>
            <a:miter lim="800000"/>
            <a:headEnd/>
            <a:tailEnd/>
          </a:ln>
        </p:spPr>
        <p:txBody>
          <a:bodyPr>
            <a:spAutoFit/>
          </a:bodyPr>
          <a:lstStyle/>
          <a:p>
            <a:pPr algn="just">
              <a:spcBef>
                <a:spcPct val="30000"/>
              </a:spcBef>
              <a:buFontTx/>
              <a:buChar char="-"/>
            </a:pPr>
            <a:r>
              <a:rPr lang="en-US" sz="2800" b="1">
                <a:solidFill>
                  <a:srgbClr val="0000FF"/>
                </a:solidFill>
                <a:latin typeface="Times New Roman" pitchFamily="18" charset="0"/>
              </a:rPr>
              <a:t> </a:t>
            </a:r>
            <a:r>
              <a:rPr lang="en-US" b="1" i="1">
                <a:solidFill>
                  <a:srgbClr val="000099"/>
                </a:solidFill>
                <a:latin typeface="Times New Roman" pitchFamily="18" charset="0"/>
              </a:rPr>
              <a:t>Khi máy thu thanh</a:t>
            </a:r>
            <a:r>
              <a:rPr lang="en-US" b="1" i="1">
                <a:solidFill>
                  <a:srgbClr val="000099"/>
                </a:solidFill>
              </a:rPr>
              <a:t> </a:t>
            </a:r>
            <a:r>
              <a:rPr lang="en-US" b="1" i="1">
                <a:solidFill>
                  <a:srgbClr val="000099"/>
                </a:solidFill>
                <a:latin typeface="Times New Roman" pitchFamily="18" charset="0"/>
              </a:rPr>
              <a:t>phát ra âm</a:t>
            </a:r>
            <a:r>
              <a:rPr lang="en-US" b="1">
                <a:solidFill>
                  <a:srgbClr val="000099"/>
                </a:solidFill>
                <a:latin typeface="Times New Roman" pitchFamily="18" charset="0"/>
              </a:rPr>
              <a:t> to thì </a:t>
            </a:r>
            <a:r>
              <a:rPr lang="en-US" b="1" i="1">
                <a:solidFill>
                  <a:srgbClr val="000099"/>
                </a:solidFill>
                <a:latin typeface="Times New Roman" pitchFamily="18" charset="0"/>
              </a:rPr>
              <a:t>biên độ dao động của màng loa lớn</a:t>
            </a:r>
            <a:r>
              <a:rPr lang="en-US" b="1">
                <a:solidFill>
                  <a:srgbClr val="000099"/>
                </a:solidFill>
                <a:latin typeface="Times New Roman" pitchFamily="18" charset="0"/>
              </a:rPr>
              <a:t>.</a:t>
            </a:r>
          </a:p>
          <a:p>
            <a:pPr algn="just">
              <a:spcBef>
                <a:spcPct val="30000"/>
              </a:spcBef>
              <a:buFontTx/>
              <a:buChar char="-"/>
            </a:pPr>
            <a:r>
              <a:rPr lang="en-US" b="1">
                <a:solidFill>
                  <a:srgbClr val="000099"/>
                </a:solidFill>
                <a:latin typeface="Times New Roman" pitchFamily="18" charset="0"/>
              </a:rPr>
              <a:t> </a:t>
            </a:r>
            <a:r>
              <a:rPr lang="en-US" b="1" i="1">
                <a:solidFill>
                  <a:srgbClr val="000099"/>
                </a:solidFill>
                <a:latin typeface="Times New Roman" pitchFamily="18" charset="0"/>
              </a:rPr>
              <a:t>Khi máy thu thanh</a:t>
            </a:r>
            <a:r>
              <a:rPr lang="en-US" b="1" i="1">
                <a:solidFill>
                  <a:srgbClr val="000099"/>
                </a:solidFill>
              </a:rPr>
              <a:t> </a:t>
            </a:r>
            <a:r>
              <a:rPr lang="en-US" b="1" i="1">
                <a:solidFill>
                  <a:srgbClr val="000099"/>
                </a:solidFill>
                <a:latin typeface="Times New Roman" pitchFamily="18" charset="0"/>
              </a:rPr>
              <a:t>phát ra âm nhỏ</a:t>
            </a:r>
            <a:r>
              <a:rPr lang="en-US" b="1">
                <a:solidFill>
                  <a:srgbClr val="000099"/>
                </a:solidFill>
                <a:latin typeface="Times New Roman" pitchFamily="18" charset="0"/>
              </a:rPr>
              <a:t> thì </a:t>
            </a:r>
            <a:r>
              <a:rPr lang="en-US" b="1" i="1">
                <a:solidFill>
                  <a:srgbClr val="000099"/>
                </a:solidFill>
                <a:latin typeface="Times New Roman" pitchFamily="18" charset="0"/>
              </a:rPr>
              <a:t>biên độ dao động của màng loa nhỏ</a:t>
            </a:r>
            <a:r>
              <a:rPr lang="en-US" b="1">
                <a:solidFill>
                  <a:srgbClr val="000099"/>
                </a:solidFill>
                <a:latin typeface="Times New Roman" pitchFamily="18" charset="0"/>
              </a:rPr>
              <a:t>.</a:t>
            </a:r>
          </a:p>
        </p:txBody>
      </p:sp>
      <p:pic>
        <p:nvPicPr>
          <p:cNvPr id="23569" name="Picture 17"/>
          <p:cNvPicPr>
            <a:picLocks noChangeAspect="1" noChangeArrowheads="1"/>
          </p:cNvPicPr>
          <p:nvPr/>
        </p:nvPicPr>
        <p:blipFill>
          <a:blip r:embed="rId4"/>
          <a:srcRect/>
          <a:stretch>
            <a:fillRect/>
          </a:stretch>
        </p:blipFill>
        <p:spPr bwMode="auto">
          <a:xfrm>
            <a:off x="1143000" y="1752600"/>
            <a:ext cx="4800600" cy="2419350"/>
          </a:xfrm>
          <a:prstGeom prst="rect">
            <a:avLst/>
          </a:prstGeom>
          <a:noFill/>
          <a:ln w="9525">
            <a:noFill/>
            <a:miter lim="800000"/>
            <a:headEnd/>
            <a:tailEnd/>
          </a:ln>
        </p:spPr>
      </p:pic>
      <p:sp>
        <p:nvSpPr>
          <p:cNvPr id="23571" name="Line 19"/>
          <p:cNvSpPr>
            <a:spLocks noChangeShapeType="1"/>
          </p:cNvSpPr>
          <p:nvPr/>
        </p:nvSpPr>
        <p:spPr bwMode="auto">
          <a:xfrm>
            <a:off x="4900613" y="3067050"/>
            <a:ext cx="1524000" cy="0"/>
          </a:xfrm>
          <a:prstGeom prst="line">
            <a:avLst/>
          </a:prstGeom>
          <a:noFill/>
          <a:ln w="38100">
            <a:solidFill>
              <a:srgbClr val="FF3300"/>
            </a:solidFill>
            <a:round/>
            <a:headEnd type="triangle" w="med" len="med"/>
            <a:tailEnd/>
          </a:ln>
        </p:spPr>
        <p:txBody>
          <a:bodyPr/>
          <a:lstStyle/>
          <a:p>
            <a:endParaRPr lang="en-US"/>
          </a:p>
        </p:txBody>
      </p:sp>
      <p:sp>
        <p:nvSpPr>
          <p:cNvPr id="23572" name="Text Box 20"/>
          <p:cNvSpPr txBox="1">
            <a:spLocks noChangeArrowheads="1"/>
          </p:cNvSpPr>
          <p:nvPr/>
        </p:nvSpPr>
        <p:spPr bwMode="auto">
          <a:xfrm>
            <a:off x="6477000" y="2819400"/>
            <a:ext cx="1981200" cy="519113"/>
          </a:xfrm>
          <a:prstGeom prst="rect">
            <a:avLst/>
          </a:prstGeom>
          <a:noFill/>
          <a:ln w="9525">
            <a:noFill/>
            <a:miter lim="800000"/>
            <a:headEnd/>
            <a:tailEnd/>
          </a:ln>
        </p:spPr>
        <p:txBody>
          <a:bodyPr>
            <a:spAutoFit/>
          </a:bodyPr>
          <a:lstStyle/>
          <a:p>
            <a:pPr algn="just">
              <a:spcBef>
                <a:spcPct val="50000"/>
              </a:spcBef>
            </a:pPr>
            <a:r>
              <a:rPr lang="en-US" sz="2800" b="1">
                <a:solidFill>
                  <a:srgbClr val="FF0000"/>
                </a:solidFill>
                <a:latin typeface="Times New Roman" pitchFamily="18" charset="0"/>
              </a:rPr>
              <a:t>Màng loa</a:t>
            </a:r>
          </a:p>
        </p:txBody>
      </p:sp>
      <p:sp>
        <p:nvSpPr>
          <p:cNvPr id="210958" name="Text Box 14"/>
          <p:cNvSpPr txBox="1">
            <a:spLocks noChangeArrowheads="1"/>
          </p:cNvSpPr>
          <p:nvPr/>
        </p:nvSpPr>
        <p:spPr bwMode="auto">
          <a:xfrm>
            <a:off x="2895600" y="4038600"/>
            <a:ext cx="2895600" cy="579438"/>
          </a:xfrm>
          <a:prstGeom prst="rect">
            <a:avLst/>
          </a:prstGeom>
          <a:noFill/>
          <a:ln w="9525">
            <a:noFill/>
            <a:miter lim="800000"/>
            <a:headEnd/>
            <a:tailEnd/>
          </a:ln>
          <a:effectLst/>
        </p:spPr>
        <p:txBody>
          <a:bodyPr>
            <a:spAutoFit/>
          </a:bodyPr>
          <a:lstStyle/>
          <a:p>
            <a:pPr>
              <a:spcBef>
                <a:spcPct val="50000"/>
              </a:spcBef>
            </a:pPr>
            <a:r>
              <a:rPr lang="en-US" b="1" i="1" u="sng">
                <a:solidFill>
                  <a:srgbClr val="FF0000"/>
                </a:solidFill>
                <a:latin typeface="Times New Roman" pitchFamily="18" charset="0"/>
              </a:rPr>
              <a:t>Trả lời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61"/>
                                        </p:tgtEl>
                                        <p:attrNameLst>
                                          <p:attrName>style.visibility</p:attrName>
                                        </p:attrNameLst>
                                      </p:cBhvr>
                                      <p:to>
                                        <p:strVal val="visible"/>
                                      </p:to>
                                    </p:set>
                                    <p:animEffect transition="in" filter="wipe(left)">
                                      <p:cBhvr>
                                        <p:cTn id="7" dur="500"/>
                                        <p:tgtEl>
                                          <p:spTgt spid="2356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562"/>
                                        </p:tgtEl>
                                        <p:attrNameLst>
                                          <p:attrName>style.visibility</p:attrName>
                                        </p:attrNameLst>
                                      </p:cBhvr>
                                      <p:to>
                                        <p:strVal val="visible"/>
                                      </p:to>
                                    </p:set>
                                    <p:animEffect transition="in" filter="wipe(left)">
                                      <p:cBhvr>
                                        <p:cTn id="11" dur="500"/>
                                        <p:tgtEl>
                                          <p:spTgt spid="2356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3569"/>
                                        </p:tgtEl>
                                        <p:attrNameLst>
                                          <p:attrName>style.visibility</p:attrName>
                                        </p:attrNameLst>
                                      </p:cBhvr>
                                      <p:to>
                                        <p:strVal val="visible"/>
                                      </p:to>
                                    </p:set>
                                    <p:animEffect transition="in" filter="wipe(up)">
                                      <p:cBhvr>
                                        <p:cTn id="15" dur="1000"/>
                                        <p:tgtEl>
                                          <p:spTgt spid="23569"/>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3572"/>
                                        </p:tgtEl>
                                        <p:attrNameLst>
                                          <p:attrName>style.visibility</p:attrName>
                                        </p:attrNameLst>
                                      </p:cBhvr>
                                      <p:to>
                                        <p:strVal val="visible"/>
                                      </p:to>
                                    </p:set>
                                    <p:animEffect transition="in" filter="wipe(left)">
                                      <p:cBhvr>
                                        <p:cTn id="19" dur="1000"/>
                                        <p:tgtEl>
                                          <p:spTgt spid="23572"/>
                                        </p:tgtEl>
                                      </p:cBhvr>
                                    </p:animEffect>
                                  </p:childTnLst>
                                </p:cTn>
                              </p:par>
                            </p:childTnLst>
                          </p:cTn>
                        </p:par>
                        <p:par>
                          <p:cTn id="20" fill="hold">
                            <p:stCondLst>
                              <p:cond delay="3000"/>
                            </p:stCondLst>
                            <p:childTnLst>
                              <p:par>
                                <p:cTn id="21" presetID="22" presetClass="entr" presetSubtype="2" fill="hold" grpId="0" nodeType="afterEffect">
                                  <p:stCondLst>
                                    <p:cond delay="0"/>
                                  </p:stCondLst>
                                  <p:childTnLst>
                                    <p:set>
                                      <p:cBhvr>
                                        <p:cTn id="22" dur="1" fill="hold">
                                          <p:stCondLst>
                                            <p:cond delay="0"/>
                                          </p:stCondLst>
                                        </p:cTn>
                                        <p:tgtEl>
                                          <p:spTgt spid="23571"/>
                                        </p:tgtEl>
                                        <p:attrNameLst>
                                          <p:attrName>style.visibility</p:attrName>
                                        </p:attrNameLst>
                                      </p:cBhvr>
                                      <p:to>
                                        <p:strVal val="visible"/>
                                      </p:to>
                                    </p:set>
                                    <p:animEffect transition="in" filter="wipe(right)">
                                      <p:cBhvr>
                                        <p:cTn id="23" dur="1000"/>
                                        <p:tgtEl>
                                          <p:spTgt spid="2357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10958"/>
                                        </p:tgtEl>
                                        <p:attrNameLst>
                                          <p:attrName>style.visibility</p:attrName>
                                        </p:attrNameLst>
                                      </p:cBhvr>
                                      <p:to>
                                        <p:strVal val="visible"/>
                                      </p:to>
                                    </p:set>
                                    <p:animEffect transition="in" filter="blinds(horizontal)">
                                      <p:cBhvr>
                                        <p:cTn id="28" dur="500"/>
                                        <p:tgtEl>
                                          <p:spTgt spid="210958"/>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3566"/>
                                        </p:tgtEl>
                                        <p:attrNameLst>
                                          <p:attrName>style.visibility</p:attrName>
                                        </p:attrNameLst>
                                      </p:cBhvr>
                                      <p:to>
                                        <p:strVal val="visible"/>
                                      </p:to>
                                    </p:set>
                                    <p:animEffect transition="in" filter="box(in)">
                                      <p:cBhvr>
                                        <p:cTn id="33" dur="500"/>
                                        <p:tgtEl>
                                          <p:spTgt spid="23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animBg="1"/>
      <p:bldP spid="23562" grpId="0"/>
      <p:bldP spid="23566" grpId="0"/>
      <p:bldP spid="23571" grpId="0" animBg="1"/>
      <p:bldP spid="23572" grpId="0"/>
      <p:bldP spid="21095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304800" y="381000"/>
            <a:ext cx="8342313" cy="1569660"/>
          </a:xfrm>
          <a:prstGeom prst="rect">
            <a:avLst/>
          </a:prstGeom>
          <a:noFill/>
          <a:ln w="9525">
            <a:noFill/>
            <a:miter lim="800000"/>
            <a:headEnd/>
            <a:tailEnd/>
          </a:ln>
          <a:effectLst/>
        </p:spPr>
        <p:txBody>
          <a:bodyPr>
            <a:spAutoFit/>
          </a:bodyPr>
          <a:lstStyle/>
          <a:p>
            <a:pPr algn="just"/>
            <a:r>
              <a:rPr lang="en-US" b="1" u="sng" dirty="0" smtClean="0">
                <a:latin typeface="Times New Roman"/>
              </a:rPr>
              <a:t>       </a:t>
            </a:r>
            <a:r>
              <a:rPr lang="en-US" sz="3200" b="1" dirty="0" smtClean="0">
                <a:latin typeface="Times New Roman"/>
              </a:rPr>
              <a:t> </a:t>
            </a:r>
            <a:r>
              <a:rPr lang="en-US" sz="3200" b="1" dirty="0" err="1" smtClean="0">
                <a:latin typeface="Times New Roman"/>
              </a:rPr>
              <a:t>Hãy</a:t>
            </a:r>
            <a:r>
              <a:rPr lang="en-US" sz="3200" b="1" dirty="0" smtClean="0">
                <a:latin typeface="Times New Roman"/>
              </a:rPr>
              <a:t> </a:t>
            </a:r>
            <a:r>
              <a:rPr lang="en-US" sz="3200" b="1" dirty="0">
                <a:latin typeface="Times New Roman"/>
              </a:rPr>
              <a:t>so </a:t>
            </a:r>
            <a:r>
              <a:rPr lang="en-US" sz="3200" b="1" dirty="0" err="1" smtClean="0">
                <a:latin typeface="Times New Roman"/>
              </a:rPr>
              <a:t>sánh</a:t>
            </a:r>
            <a:r>
              <a:rPr lang="en-US" sz="3200" b="1" dirty="0" smtClean="0">
                <a:latin typeface="Times New Roman"/>
              </a:rPr>
              <a:t> </a:t>
            </a:r>
            <a:r>
              <a:rPr lang="en-US" sz="3200" b="1" dirty="0" err="1" smtClean="0">
                <a:latin typeface="Times New Roman"/>
              </a:rPr>
              <a:t>biên</a:t>
            </a:r>
            <a:r>
              <a:rPr lang="en-US" sz="3200" b="1" dirty="0" smtClean="0">
                <a:latin typeface="Times New Roman"/>
              </a:rPr>
              <a:t> </a:t>
            </a:r>
            <a:r>
              <a:rPr lang="vi-VN" sz="3200" b="1" dirty="0" smtClean="0">
                <a:latin typeface="Times New Roman"/>
              </a:rPr>
              <a:t>đ</a:t>
            </a:r>
            <a:r>
              <a:rPr lang="en-US" sz="3200" b="1" dirty="0" smtClean="0">
                <a:latin typeface="Times New Roman"/>
              </a:rPr>
              <a:t>ộ </a:t>
            </a:r>
            <a:r>
              <a:rPr lang="en-US" sz="3200" b="1" dirty="0" err="1">
                <a:latin typeface="Times New Roman"/>
              </a:rPr>
              <a:t>dao</a:t>
            </a:r>
            <a:r>
              <a:rPr lang="en-US" sz="3200" b="1" dirty="0">
                <a:latin typeface="Times New Roman"/>
              </a:rPr>
              <a:t> </a:t>
            </a:r>
            <a:r>
              <a:rPr lang="vi-VN" sz="3200" b="1" dirty="0" smtClean="0">
                <a:latin typeface="Times New Roman"/>
              </a:rPr>
              <a:t>đ</a:t>
            </a:r>
            <a:r>
              <a:rPr lang="en-US" sz="3200" b="1" dirty="0" err="1" smtClean="0">
                <a:latin typeface="Times New Roman"/>
              </a:rPr>
              <a:t>ộng</a:t>
            </a:r>
            <a:r>
              <a:rPr lang="en-US" sz="3200" b="1" dirty="0" smtClean="0">
                <a:latin typeface="Times New Roman"/>
              </a:rPr>
              <a:t> </a:t>
            </a:r>
            <a:r>
              <a:rPr lang="en-US" sz="3200" b="1" dirty="0" err="1" smtClean="0">
                <a:latin typeface="Times New Roman"/>
              </a:rPr>
              <a:t>của</a:t>
            </a:r>
            <a:r>
              <a:rPr lang="en-US" sz="3200" b="1" dirty="0" smtClean="0">
                <a:latin typeface="Times New Roman"/>
              </a:rPr>
              <a:t> </a:t>
            </a:r>
            <a:r>
              <a:rPr lang="vi-VN" sz="3200" b="1" dirty="0" smtClean="0">
                <a:latin typeface="Times New Roman"/>
              </a:rPr>
              <a:t>đ</a:t>
            </a:r>
            <a:r>
              <a:rPr lang="en-US" sz="3200" b="1" dirty="0" err="1" smtClean="0">
                <a:latin typeface="Times New Roman"/>
              </a:rPr>
              <a:t>iểm</a:t>
            </a:r>
            <a:r>
              <a:rPr lang="en-US" sz="3200" b="1" dirty="0" smtClean="0">
                <a:latin typeface="Times New Roman"/>
              </a:rPr>
              <a:t> </a:t>
            </a:r>
            <a:r>
              <a:rPr lang="en-US" sz="3200" b="1" dirty="0" err="1" smtClean="0">
                <a:latin typeface="Times New Roman"/>
              </a:rPr>
              <a:t>giữa</a:t>
            </a:r>
            <a:r>
              <a:rPr lang="en-US" sz="3200" b="1" dirty="0" smtClean="0">
                <a:latin typeface="Times New Roman"/>
              </a:rPr>
              <a:t> </a:t>
            </a:r>
            <a:r>
              <a:rPr lang="en-US" sz="3200" b="1" dirty="0" err="1" smtClean="0">
                <a:latin typeface="Times New Roman"/>
              </a:rPr>
              <a:t>sợi</a:t>
            </a:r>
            <a:r>
              <a:rPr lang="en-US" sz="3200" b="1" dirty="0" smtClean="0">
                <a:latin typeface="Times New Roman"/>
              </a:rPr>
              <a:t> </a:t>
            </a:r>
            <a:r>
              <a:rPr lang="en-US" sz="3200" b="1" dirty="0" err="1" smtClean="0">
                <a:latin typeface="Times New Roman"/>
              </a:rPr>
              <a:t>dây</a:t>
            </a:r>
            <a:r>
              <a:rPr lang="en-US" sz="3200" b="1" dirty="0" smtClean="0">
                <a:latin typeface="Times New Roman"/>
              </a:rPr>
              <a:t> </a:t>
            </a:r>
            <a:r>
              <a:rPr lang="vi-VN" sz="3200" b="1" dirty="0" smtClean="0">
                <a:latin typeface="Times New Roman"/>
              </a:rPr>
              <a:t>đ</a:t>
            </a:r>
            <a:r>
              <a:rPr lang="en-US" sz="3200" b="1" dirty="0" err="1" smtClean="0">
                <a:latin typeface="Times New Roman"/>
              </a:rPr>
              <a:t>àn</a:t>
            </a:r>
            <a:r>
              <a:rPr lang="en-US" sz="3200" b="1" dirty="0" smtClean="0">
                <a:latin typeface="Times New Roman"/>
              </a:rPr>
              <a:t> (</a:t>
            </a:r>
            <a:r>
              <a:rPr lang="vi-VN" sz="3200" b="1" dirty="0" smtClean="0">
                <a:latin typeface="Times New Roman"/>
              </a:rPr>
              <a:t>đ</a:t>
            </a:r>
            <a:r>
              <a:rPr lang="en-US" sz="3200" b="1" dirty="0" err="1" smtClean="0">
                <a:latin typeface="Times New Roman"/>
              </a:rPr>
              <a:t>iểm</a:t>
            </a:r>
            <a:r>
              <a:rPr lang="en-US" sz="3200" b="1" dirty="0" smtClean="0">
                <a:latin typeface="Times New Roman"/>
              </a:rPr>
              <a:t> </a:t>
            </a:r>
            <a:r>
              <a:rPr lang="en-US" sz="3200" b="1" dirty="0">
                <a:latin typeface="Times New Roman"/>
              </a:rPr>
              <a:t>M) </a:t>
            </a:r>
            <a:r>
              <a:rPr lang="en-US" sz="3200" b="1" dirty="0" err="1">
                <a:latin typeface="Times New Roman"/>
              </a:rPr>
              <a:t>trong</a:t>
            </a:r>
            <a:r>
              <a:rPr lang="en-US" sz="3200" b="1" dirty="0">
                <a:latin typeface="Times New Roman"/>
              </a:rPr>
              <a:t> </a:t>
            </a:r>
            <a:r>
              <a:rPr lang="en-US" sz="3200" b="1" dirty="0" err="1">
                <a:latin typeface="Times New Roman"/>
              </a:rPr>
              <a:t>hai</a:t>
            </a:r>
            <a:r>
              <a:rPr lang="en-US" sz="3200" b="1" dirty="0">
                <a:latin typeface="Times New Roman"/>
              </a:rPr>
              <a:t> </a:t>
            </a:r>
            <a:r>
              <a:rPr lang="en-US" sz="3200" b="1" dirty="0" err="1" smtClean="0">
                <a:latin typeface="Times New Roman"/>
              </a:rPr>
              <a:t>tr</a:t>
            </a:r>
            <a:r>
              <a:rPr lang="vi-VN" sz="3200" b="1" dirty="0" smtClean="0">
                <a:latin typeface="Times New Roman"/>
              </a:rPr>
              <a:t>ư</a:t>
            </a:r>
            <a:r>
              <a:rPr lang="en-US" sz="3200" b="1" dirty="0" err="1" smtClean="0">
                <a:latin typeface="Times New Roman"/>
              </a:rPr>
              <a:t>ờng</a:t>
            </a:r>
            <a:r>
              <a:rPr lang="en-US" sz="3200" b="1" dirty="0" smtClean="0">
                <a:latin typeface="Times New Roman"/>
              </a:rPr>
              <a:t> </a:t>
            </a:r>
            <a:r>
              <a:rPr lang="en-US" sz="3200" b="1" dirty="0" err="1" smtClean="0">
                <a:latin typeface="Times New Roman"/>
              </a:rPr>
              <a:t>hợp</a:t>
            </a:r>
            <a:r>
              <a:rPr lang="en-US" sz="3200" b="1" dirty="0" smtClean="0">
                <a:latin typeface="Times New Roman"/>
              </a:rPr>
              <a:t> </a:t>
            </a:r>
            <a:r>
              <a:rPr lang="en-US" sz="3200" b="1" dirty="0" err="1" smtClean="0">
                <a:latin typeface="Times New Roman"/>
              </a:rPr>
              <a:t>vẽ</a:t>
            </a:r>
            <a:r>
              <a:rPr lang="en-US" sz="3200" b="1" dirty="0" smtClean="0">
                <a:latin typeface="Times New Roman"/>
              </a:rPr>
              <a:t> ở </a:t>
            </a:r>
            <a:r>
              <a:rPr lang="en-US" sz="3200" b="1" dirty="0" err="1" smtClean="0">
                <a:latin typeface="Times New Roman"/>
              </a:rPr>
              <a:t>hình</a:t>
            </a:r>
            <a:r>
              <a:rPr lang="en-US" sz="3200" b="1" dirty="0" smtClean="0">
                <a:latin typeface="Times New Roman"/>
              </a:rPr>
              <a:t> </a:t>
            </a:r>
            <a:r>
              <a:rPr lang="en-US" sz="3200" b="1" dirty="0">
                <a:latin typeface="Times New Roman"/>
              </a:rPr>
              <a:t>12.3.</a:t>
            </a:r>
          </a:p>
        </p:txBody>
      </p:sp>
      <p:pic>
        <p:nvPicPr>
          <p:cNvPr id="102404" name="Picture 4" descr="daydan1"/>
          <p:cNvPicPr>
            <a:picLocks noChangeAspect="1" noChangeArrowheads="1"/>
          </p:cNvPicPr>
          <p:nvPr/>
        </p:nvPicPr>
        <p:blipFill>
          <a:blip r:embed="rId2"/>
          <a:srcRect l="5748" t="53320" r="10710" b="21042"/>
          <a:stretch>
            <a:fillRect/>
          </a:stretch>
        </p:blipFill>
        <p:spPr bwMode="auto">
          <a:xfrm>
            <a:off x="3429000" y="3886200"/>
            <a:ext cx="4176712" cy="1150937"/>
          </a:xfrm>
          <a:prstGeom prst="rect">
            <a:avLst/>
          </a:prstGeom>
          <a:noFill/>
          <a:ln w="9525">
            <a:noFill/>
            <a:miter lim="800000"/>
            <a:headEnd/>
            <a:tailEnd/>
          </a:ln>
        </p:spPr>
      </p:pic>
      <p:pic>
        <p:nvPicPr>
          <p:cNvPr id="102405" name="Picture 5" descr="daydan1"/>
          <p:cNvPicPr>
            <a:picLocks noChangeAspect="1" noChangeArrowheads="1"/>
          </p:cNvPicPr>
          <p:nvPr/>
        </p:nvPicPr>
        <p:blipFill>
          <a:blip r:embed="rId2"/>
          <a:srcRect l="5748" t="24429" r="10710" b="51489"/>
          <a:stretch>
            <a:fillRect/>
          </a:stretch>
        </p:blipFill>
        <p:spPr bwMode="auto">
          <a:xfrm>
            <a:off x="3429000" y="2667000"/>
            <a:ext cx="4176712" cy="1081087"/>
          </a:xfrm>
          <a:prstGeom prst="rect">
            <a:avLst/>
          </a:prstGeom>
          <a:noFill/>
          <a:ln w="9525">
            <a:noFill/>
            <a:miter lim="800000"/>
            <a:headEnd/>
            <a:tailEnd/>
          </a:ln>
        </p:spPr>
      </p:pic>
      <p:grpSp>
        <p:nvGrpSpPr>
          <p:cNvPr id="2" name="Group 17"/>
          <p:cNvGrpSpPr>
            <a:grpSpLocks/>
          </p:cNvGrpSpPr>
          <p:nvPr/>
        </p:nvGrpSpPr>
        <p:grpSpPr bwMode="auto">
          <a:xfrm>
            <a:off x="3429000" y="1676400"/>
            <a:ext cx="4176712" cy="1081088"/>
            <a:chOff x="2199" y="1429"/>
            <a:chExt cx="2631" cy="777"/>
          </a:xfrm>
        </p:grpSpPr>
        <p:sp>
          <p:nvSpPr>
            <p:cNvPr id="23564" name="Rectangle 6"/>
            <p:cNvSpPr>
              <a:spLocks noChangeArrowheads="1"/>
            </p:cNvSpPr>
            <p:nvPr/>
          </p:nvSpPr>
          <p:spPr bwMode="auto">
            <a:xfrm>
              <a:off x="2199" y="1525"/>
              <a:ext cx="2631" cy="681"/>
            </a:xfrm>
            <a:prstGeom prst="rect">
              <a:avLst/>
            </a:prstGeom>
            <a:solidFill>
              <a:schemeClr val="bg1"/>
            </a:solidFill>
            <a:ln w="9525">
              <a:noFill/>
              <a:miter lim="800000"/>
              <a:headEnd/>
              <a:tailEnd/>
            </a:ln>
            <a:effectLst/>
          </p:spPr>
          <p:txBody>
            <a:bodyPr wrap="none" anchor="ctr"/>
            <a:lstStyle/>
            <a:p>
              <a:pPr algn="ctr"/>
              <a:endParaRPr lang="en-US"/>
            </a:p>
          </p:txBody>
        </p:sp>
        <p:sp>
          <p:nvSpPr>
            <p:cNvPr id="23565" name="Line 7"/>
            <p:cNvSpPr>
              <a:spLocks noChangeShapeType="1"/>
            </p:cNvSpPr>
            <p:nvPr/>
          </p:nvSpPr>
          <p:spPr bwMode="auto">
            <a:xfrm>
              <a:off x="2336" y="1797"/>
              <a:ext cx="0" cy="182"/>
            </a:xfrm>
            <a:prstGeom prst="line">
              <a:avLst/>
            </a:prstGeom>
            <a:noFill/>
            <a:ln w="38100">
              <a:solidFill>
                <a:schemeClr val="tx1"/>
              </a:solidFill>
              <a:round/>
              <a:headEnd/>
              <a:tailEnd/>
            </a:ln>
            <a:effectLst/>
          </p:spPr>
          <p:txBody>
            <a:bodyPr/>
            <a:lstStyle/>
            <a:p>
              <a:endParaRPr lang="en-US"/>
            </a:p>
          </p:txBody>
        </p:sp>
        <p:sp>
          <p:nvSpPr>
            <p:cNvPr id="23566" name="Line 8"/>
            <p:cNvSpPr>
              <a:spLocks noChangeShapeType="1"/>
            </p:cNvSpPr>
            <p:nvPr/>
          </p:nvSpPr>
          <p:spPr bwMode="auto">
            <a:xfrm>
              <a:off x="4740" y="1797"/>
              <a:ext cx="0" cy="182"/>
            </a:xfrm>
            <a:prstGeom prst="line">
              <a:avLst/>
            </a:prstGeom>
            <a:noFill/>
            <a:ln w="38100">
              <a:solidFill>
                <a:schemeClr val="tx1"/>
              </a:solidFill>
              <a:round/>
              <a:headEnd/>
              <a:tailEnd/>
            </a:ln>
            <a:effectLst/>
          </p:spPr>
          <p:txBody>
            <a:bodyPr/>
            <a:lstStyle/>
            <a:p>
              <a:endParaRPr lang="en-US"/>
            </a:p>
          </p:txBody>
        </p:sp>
        <p:sp>
          <p:nvSpPr>
            <p:cNvPr id="23567" name="Line 9"/>
            <p:cNvSpPr>
              <a:spLocks noChangeShapeType="1"/>
            </p:cNvSpPr>
            <p:nvPr/>
          </p:nvSpPr>
          <p:spPr bwMode="auto">
            <a:xfrm>
              <a:off x="2336" y="1865"/>
              <a:ext cx="2404" cy="0"/>
            </a:xfrm>
            <a:prstGeom prst="line">
              <a:avLst/>
            </a:prstGeom>
            <a:noFill/>
            <a:ln w="28575">
              <a:solidFill>
                <a:schemeClr val="tx1"/>
              </a:solidFill>
              <a:round/>
              <a:headEnd/>
              <a:tailEnd/>
            </a:ln>
            <a:effectLst/>
          </p:spPr>
          <p:txBody>
            <a:bodyPr/>
            <a:lstStyle/>
            <a:p>
              <a:endParaRPr lang="en-US"/>
            </a:p>
          </p:txBody>
        </p:sp>
        <p:sp>
          <p:nvSpPr>
            <p:cNvPr id="23568" name="Oval 11"/>
            <p:cNvSpPr>
              <a:spLocks noChangeArrowheads="1"/>
            </p:cNvSpPr>
            <p:nvPr/>
          </p:nvSpPr>
          <p:spPr bwMode="auto">
            <a:xfrm>
              <a:off x="3470" y="1842"/>
              <a:ext cx="45" cy="46"/>
            </a:xfrm>
            <a:prstGeom prst="ellipse">
              <a:avLst/>
            </a:prstGeom>
            <a:solidFill>
              <a:schemeClr val="tx1"/>
            </a:solidFill>
            <a:ln w="9525">
              <a:noFill/>
              <a:round/>
              <a:headEnd/>
              <a:tailEnd/>
            </a:ln>
            <a:effectLst/>
          </p:spPr>
          <p:txBody>
            <a:bodyPr wrap="none" anchor="ctr"/>
            <a:lstStyle/>
            <a:p>
              <a:endParaRPr lang="en-US"/>
            </a:p>
          </p:txBody>
        </p:sp>
        <p:sp>
          <p:nvSpPr>
            <p:cNvPr id="23569" name="Text Box 13"/>
            <p:cNvSpPr txBox="1">
              <a:spLocks noChangeArrowheads="1"/>
            </p:cNvSpPr>
            <p:nvPr/>
          </p:nvSpPr>
          <p:spPr bwMode="auto">
            <a:xfrm>
              <a:off x="3303" y="1429"/>
              <a:ext cx="361" cy="368"/>
            </a:xfrm>
            <a:prstGeom prst="rect">
              <a:avLst/>
            </a:prstGeom>
            <a:noFill/>
            <a:ln w="9525">
              <a:noFill/>
              <a:miter lim="800000"/>
              <a:headEnd/>
              <a:tailEnd/>
            </a:ln>
            <a:effectLst/>
          </p:spPr>
          <p:txBody>
            <a:bodyPr wrap="none">
              <a:spAutoFit/>
            </a:bodyPr>
            <a:lstStyle/>
            <a:p>
              <a:r>
                <a:rPr lang="en-US" b="1" dirty="0">
                  <a:latin typeface="Times New Roman"/>
                </a:rPr>
                <a:t>M</a:t>
              </a:r>
            </a:p>
          </p:txBody>
        </p:sp>
      </p:grpSp>
      <p:sp>
        <p:nvSpPr>
          <p:cNvPr id="102414" name="Text Box 14"/>
          <p:cNvSpPr txBox="1">
            <a:spLocks noChangeArrowheads="1"/>
          </p:cNvSpPr>
          <p:nvPr/>
        </p:nvSpPr>
        <p:spPr bwMode="auto">
          <a:xfrm>
            <a:off x="457200" y="1905000"/>
            <a:ext cx="2749471" cy="553998"/>
          </a:xfrm>
          <a:prstGeom prst="rect">
            <a:avLst/>
          </a:prstGeom>
          <a:noFill/>
          <a:ln w="9525">
            <a:noFill/>
            <a:miter lim="800000"/>
            <a:headEnd/>
            <a:tailEnd/>
          </a:ln>
          <a:effectLst/>
        </p:spPr>
        <p:txBody>
          <a:bodyPr wrap="none">
            <a:spAutoFit/>
          </a:bodyPr>
          <a:lstStyle/>
          <a:p>
            <a:r>
              <a:rPr lang="en-US" sz="3000" b="1" dirty="0" err="1" smtClean="0">
                <a:latin typeface="Times New Roman"/>
              </a:rPr>
              <a:t>Vị</a:t>
            </a:r>
            <a:r>
              <a:rPr lang="en-US" sz="3000" b="1" dirty="0" smtClean="0">
                <a:latin typeface="Times New Roman"/>
              </a:rPr>
              <a:t> </a:t>
            </a:r>
            <a:r>
              <a:rPr lang="en-US" sz="3000" b="1" dirty="0" err="1" smtClean="0">
                <a:latin typeface="Times New Roman"/>
              </a:rPr>
              <a:t>trí</a:t>
            </a:r>
            <a:r>
              <a:rPr lang="en-US" sz="3000" b="1" dirty="0" smtClean="0">
                <a:latin typeface="Times New Roman"/>
              </a:rPr>
              <a:t> </a:t>
            </a:r>
            <a:r>
              <a:rPr lang="en-US" sz="3000" b="1" dirty="0" err="1" smtClean="0">
                <a:latin typeface="Times New Roman"/>
              </a:rPr>
              <a:t>cân</a:t>
            </a:r>
            <a:r>
              <a:rPr lang="en-US" sz="3000" b="1" dirty="0" smtClean="0">
                <a:latin typeface="Times New Roman"/>
              </a:rPr>
              <a:t> </a:t>
            </a:r>
            <a:r>
              <a:rPr lang="en-US" sz="3000" b="1" dirty="0" err="1" smtClean="0">
                <a:latin typeface="Times New Roman"/>
              </a:rPr>
              <a:t>bằng</a:t>
            </a:r>
            <a:r>
              <a:rPr lang="en-US" sz="3000" b="1" dirty="0" smtClean="0">
                <a:latin typeface="Times New Roman"/>
              </a:rPr>
              <a:t> </a:t>
            </a:r>
            <a:endParaRPr lang="en-US" sz="3000" b="1" dirty="0">
              <a:latin typeface="Times New Roman"/>
            </a:endParaRPr>
          </a:p>
        </p:txBody>
      </p:sp>
      <p:sp>
        <p:nvSpPr>
          <p:cNvPr id="102415" name="Text Box 15"/>
          <p:cNvSpPr txBox="1">
            <a:spLocks noChangeArrowheads="1"/>
          </p:cNvSpPr>
          <p:nvPr/>
        </p:nvSpPr>
        <p:spPr bwMode="auto">
          <a:xfrm>
            <a:off x="533400" y="3124200"/>
            <a:ext cx="2486578" cy="553998"/>
          </a:xfrm>
          <a:prstGeom prst="rect">
            <a:avLst/>
          </a:prstGeom>
          <a:noFill/>
          <a:ln w="9525">
            <a:noFill/>
            <a:miter lim="800000"/>
            <a:headEnd/>
            <a:tailEnd/>
          </a:ln>
          <a:effectLst/>
        </p:spPr>
        <p:txBody>
          <a:bodyPr wrap="none">
            <a:spAutoFit/>
          </a:bodyPr>
          <a:lstStyle/>
          <a:p>
            <a:r>
              <a:rPr lang="en-US" sz="3000" b="1" dirty="0" err="1" smtClean="0">
                <a:latin typeface="Times New Roman"/>
              </a:rPr>
              <a:t>Tr</a:t>
            </a:r>
            <a:r>
              <a:rPr lang="vi-VN" sz="3000" b="1" dirty="0" smtClean="0">
                <a:latin typeface="Times New Roman"/>
              </a:rPr>
              <a:t>ư</a:t>
            </a:r>
            <a:r>
              <a:rPr lang="en-US" sz="3000" b="1" dirty="0" err="1" smtClean="0">
                <a:latin typeface="Times New Roman"/>
              </a:rPr>
              <a:t>ờng</a:t>
            </a:r>
            <a:r>
              <a:rPr lang="en-US" sz="3000" b="1" dirty="0" smtClean="0">
                <a:latin typeface="Times New Roman"/>
              </a:rPr>
              <a:t> </a:t>
            </a:r>
            <a:r>
              <a:rPr lang="en-US" sz="3000" b="1" dirty="0" err="1" smtClean="0">
                <a:latin typeface="Times New Roman"/>
              </a:rPr>
              <a:t>hợp</a:t>
            </a:r>
            <a:r>
              <a:rPr lang="en-US" sz="3000" b="1" dirty="0" smtClean="0">
                <a:latin typeface="Times New Roman"/>
              </a:rPr>
              <a:t> </a:t>
            </a:r>
            <a:r>
              <a:rPr lang="en-US" sz="3000" b="1" dirty="0">
                <a:latin typeface="Times New Roman"/>
              </a:rPr>
              <a:t>1</a:t>
            </a:r>
          </a:p>
        </p:txBody>
      </p:sp>
      <p:sp>
        <p:nvSpPr>
          <p:cNvPr id="102416" name="Text Box 16"/>
          <p:cNvSpPr txBox="1">
            <a:spLocks noChangeArrowheads="1"/>
          </p:cNvSpPr>
          <p:nvPr/>
        </p:nvSpPr>
        <p:spPr bwMode="auto">
          <a:xfrm>
            <a:off x="533400" y="4191000"/>
            <a:ext cx="2582758" cy="553998"/>
          </a:xfrm>
          <a:prstGeom prst="rect">
            <a:avLst/>
          </a:prstGeom>
          <a:solidFill>
            <a:schemeClr val="bg1"/>
          </a:solidFill>
          <a:ln w="9525">
            <a:noFill/>
            <a:miter lim="800000"/>
            <a:headEnd/>
            <a:tailEnd/>
          </a:ln>
          <a:effectLst/>
        </p:spPr>
        <p:txBody>
          <a:bodyPr wrap="none">
            <a:spAutoFit/>
          </a:bodyPr>
          <a:lstStyle/>
          <a:p>
            <a:r>
              <a:rPr lang="en-US" sz="3000" b="1" dirty="0" err="1" smtClean="0">
                <a:latin typeface="Times New Roman"/>
              </a:rPr>
              <a:t>Tr</a:t>
            </a:r>
            <a:r>
              <a:rPr lang="vi-VN" sz="3000" b="1" dirty="0" smtClean="0">
                <a:latin typeface="Times New Roman"/>
              </a:rPr>
              <a:t>ư</a:t>
            </a:r>
            <a:r>
              <a:rPr lang="en-US" sz="3000" b="1" dirty="0" err="1" smtClean="0">
                <a:latin typeface="Times New Roman"/>
              </a:rPr>
              <a:t>ờng</a:t>
            </a:r>
            <a:r>
              <a:rPr lang="en-US" sz="3000" b="1" dirty="0" smtClean="0">
                <a:latin typeface="Times New Roman"/>
              </a:rPr>
              <a:t> </a:t>
            </a:r>
            <a:r>
              <a:rPr lang="en-US" sz="3000" b="1" dirty="0" err="1" smtClean="0">
                <a:latin typeface="Times New Roman"/>
              </a:rPr>
              <a:t>hợp</a:t>
            </a:r>
            <a:r>
              <a:rPr lang="en-US" sz="3000" b="1" dirty="0" smtClean="0">
                <a:latin typeface="Times New Roman"/>
              </a:rPr>
              <a:t> </a:t>
            </a:r>
            <a:r>
              <a:rPr lang="en-US" sz="3000" b="1" dirty="0">
                <a:latin typeface="Times New Roman"/>
              </a:rPr>
              <a:t>2 </a:t>
            </a:r>
          </a:p>
        </p:txBody>
      </p:sp>
      <p:sp>
        <p:nvSpPr>
          <p:cNvPr id="18" name="Rectangle 17"/>
          <p:cNvSpPr/>
          <p:nvPr/>
        </p:nvSpPr>
        <p:spPr>
          <a:xfrm>
            <a:off x="609600" y="5334000"/>
            <a:ext cx="7620000" cy="1077218"/>
          </a:xfrm>
          <a:prstGeom prst="rect">
            <a:avLst/>
          </a:prstGeom>
        </p:spPr>
        <p:txBody>
          <a:bodyPr wrap="square">
            <a:spAutoFit/>
          </a:bodyPr>
          <a:lstStyle/>
          <a:p>
            <a:pPr eaLnBrk="1" hangingPunct="1">
              <a:buFontTx/>
              <a:buNone/>
            </a:pPr>
            <a:r>
              <a:rPr lang="en-US" b="1" dirty="0" err="1" smtClean="0">
                <a:solidFill>
                  <a:schemeClr val="accent6">
                    <a:lumMod val="75000"/>
                  </a:schemeClr>
                </a:solidFill>
                <a:latin typeface="Times New Roman"/>
              </a:rPr>
              <a:t>Biên</a:t>
            </a:r>
            <a:r>
              <a:rPr lang="en-US" b="1" dirty="0" smtClean="0">
                <a:solidFill>
                  <a:schemeClr val="accent6">
                    <a:lumMod val="75000"/>
                  </a:schemeClr>
                </a:solidFill>
                <a:latin typeface="Times New Roman"/>
              </a:rPr>
              <a:t> </a:t>
            </a:r>
            <a:r>
              <a:rPr lang="en-US" b="1" dirty="0" err="1" smtClean="0">
                <a:solidFill>
                  <a:schemeClr val="accent6">
                    <a:lumMod val="75000"/>
                  </a:schemeClr>
                </a:solidFill>
                <a:latin typeface="Times New Roman"/>
              </a:rPr>
              <a:t>độ</a:t>
            </a:r>
            <a:r>
              <a:rPr lang="en-US" b="1" dirty="0" smtClean="0">
                <a:solidFill>
                  <a:schemeClr val="accent6">
                    <a:lumMod val="75000"/>
                  </a:schemeClr>
                </a:solidFill>
                <a:latin typeface="Times New Roman"/>
              </a:rPr>
              <a:t> </a:t>
            </a:r>
            <a:r>
              <a:rPr lang="en-US" b="1" dirty="0" err="1" smtClean="0">
                <a:solidFill>
                  <a:schemeClr val="accent6">
                    <a:lumMod val="75000"/>
                  </a:schemeClr>
                </a:solidFill>
                <a:latin typeface="Times New Roman"/>
              </a:rPr>
              <a:t>dao</a:t>
            </a:r>
            <a:r>
              <a:rPr lang="en-US" b="1" dirty="0" smtClean="0">
                <a:solidFill>
                  <a:schemeClr val="accent6">
                    <a:lumMod val="75000"/>
                  </a:schemeClr>
                </a:solidFill>
                <a:latin typeface="Times New Roman"/>
              </a:rPr>
              <a:t> </a:t>
            </a:r>
            <a:r>
              <a:rPr lang="en-US" b="1" dirty="0" err="1" smtClean="0">
                <a:solidFill>
                  <a:schemeClr val="accent6">
                    <a:lumMod val="75000"/>
                  </a:schemeClr>
                </a:solidFill>
                <a:latin typeface="Times New Roman"/>
              </a:rPr>
              <a:t>động</a:t>
            </a:r>
            <a:r>
              <a:rPr lang="en-US" b="1" dirty="0" smtClean="0">
                <a:solidFill>
                  <a:schemeClr val="accent6">
                    <a:lumMod val="75000"/>
                  </a:schemeClr>
                </a:solidFill>
                <a:latin typeface="Times New Roman"/>
              </a:rPr>
              <a:t> </a:t>
            </a:r>
            <a:r>
              <a:rPr lang="en-US" b="1" dirty="0" err="1" smtClean="0">
                <a:solidFill>
                  <a:schemeClr val="accent6">
                    <a:lumMod val="75000"/>
                  </a:schemeClr>
                </a:solidFill>
                <a:latin typeface="Times New Roman"/>
              </a:rPr>
              <a:t>của</a:t>
            </a:r>
            <a:r>
              <a:rPr lang="en-US" b="1" dirty="0" smtClean="0">
                <a:solidFill>
                  <a:schemeClr val="accent6">
                    <a:lumMod val="75000"/>
                  </a:schemeClr>
                </a:solidFill>
                <a:latin typeface="Times New Roman"/>
              </a:rPr>
              <a:t> </a:t>
            </a:r>
            <a:r>
              <a:rPr lang="en-US" b="1" dirty="0" err="1" smtClean="0">
                <a:solidFill>
                  <a:schemeClr val="accent6">
                    <a:lumMod val="75000"/>
                  </a:schemeClr>
                </a:solidFill>
                <a:latin typeface="Times New Roman"/>
              </a:rPr>
              <a:t>sợi</a:t>
            </a:r>
            <a:r>
              <a:rPr lang="en-US" b="1" dirty="0" smtClean="0">
                <a:solidFill>
                  <a:schemeClr val="accent6">
                    <a:lumMod val="75000"/>
                  </a:schemeClr>
                </a:solidFill>
                <a:latin typeface="Times New Roman"/>
              </a:rPr>
              <a:t> </a:t>
            </a:r>
            <a:r>
              <a:rPr lang="en-US" b="1" dirty="0" err="1" smtClean="0">
                <a:solidFill>
                  <a:schemeClr val="accent6">
                    <a:lumMod val="75000"/>
                  </a:schemeClr>
                </a:solidFill>
                <a:latin typeface="Times New Roman"/>
              </a:rPr>
              <a:t>dây</a:t>
            </a:r>
            <a:r>
              <a:rPr lang="en-US" b="1" dirty="0" smtClean="0">
                <a:solidFill>
                  <a:schemeClr val="accent6">
                    <a:lumMod val="75000"/>
                  </a:schemeClr>
                </a:solidFill>
                <a:latin typeface="Times New Roman"/>
              </a:rPr>
              <a:t> </a:t>
            </a:r>
            <a:r>
              <a:rPr lang="en-US" b="1" dirty="0" err="1" smtClean="0">
                <a:solidFill>
                  <a:schemeClr val="accent6">
                    <a:lumMod val="75000"/>
                  </a:schemeClr>
                </a:solidFill>
                <a:latin typeface="Times New Roman"/>
              </a:rPr>
              <a:t>đàn</a:t>
            </a:r>
            <a:r>
              <a:rPr lang="en-US" b="1" dirty="0" smtClean="0">
                <a:solidFill>
                  <a:schemeClr val="accent6">
                    <a:lumMod val="75000"/>
                  </a:schemeClr>
                </a:solidFill>
                <a:latin typeface="Times New Roman"/>
              </a:rPr>
              <a:t> </a:t>
            </a:r>
            <a:r>
              <a:rPr lang="en-US" b="1" dirty="0" err="1" smtClean="0">
                <a:solidFill>
                  <a:schemeClr val="accent6">
                    <a:lumMod val="75000"/>
                  </a:schemeClr>
                </a:solidFill>
                <a:latin typeface="Times New Roman"/>
              </a:rPr>
              <a:t>trong</a:t>
            </a:r>
            <a:r>
              <a:rPr lang="en-US" b="1" dirty="0" smtClean="0">
                <a:solidFill>
                  <a:schemeClr val="accent6">
                    <a:lumMod val="75000"/>
                  </a:schemeClr>
                </a:solidFill>
                <a:latin typeface="Times New Roman"/>
              </a:rPr>
              <a:t> </a:t>
            </a:r>
            <a:r>
              <a:rPr lang="en-US" b="1" dirty="0" err="1" smtClean="0">
                <a:solidFill>
                  <a:schemeClr val="accent6">
                    <a:lumMod val="75000"/>
                  </a:schemeClr>
                </a:solidFill>
                <a:latin typeface="Times New Roman"/>
              </a:rPr>
              <a:t>trường</a:t>
            </a:r>
            <a:r>
              <a:rPr lang="en-US" b="1" dirty="0" smtClean="0">
                <a:solidFill>
                  <a:schemeClr val="accent6">
                    <a:lumMod val="75000"/>
                  </a:schemeClr>
                </a:solidFill>
                <a:latin typeface="Times New Roman"/>
              </a:rPr>
              <a:t> </a:t>
            </a:r>
            <a:r>
              <a:rPr lang="en-US" b="1" dirty="0" err="1" smtClean="0">
                <a:solidFill>
                  <a:schemeClr val="accent6">
                    <a:lumMod val="75000"/>
                  </a:schemeClr>
                </a:solidFill>
                <a:latin typeface="Times New Roman"/>
              </a:rPr>
              <a:t>hợp</a:t>
            </a:r>
            <a:r>
              <a:rPr lang="en-US" b="1" dirty="0" smtClean="0">
                <a:solidFill>
                  <a:schemeClr val="accent6">
                    <a:lumMod val="75000"/>
                  </a:schemeClr>
                </a:solidFill>
                <a:latin typeface="Times New Roman"/>
              </a:rPr>
              <a:t> 1 </a:t>
            </a:r>
            <a:r>
              <a:rPr lang="en-US" b="1" dirty="0" err="1" smtClean="0">
                <a:solidFill>
                  <a:schemeClr val="accent6">
                    <a:lumMod val="75000"/>
                  </a:schemeClr>
                </a:solidFill>
                <a:latin typeface="Times New Roman"/>
              </a:rPr>
              <a:t>lớn</a:t>
            </a:r>
            <a:r>
              <a:rPr lang="en-US" b="1" dirty="0" smtClean="0">
                <a:solidFill>
                  <a:schemeClr val="accent6">
                    <a:lumMod val="75000"/>
                  </a:schemeClr>
                </a:solidFill>
                <a:latin typeface="Times New Roman"/>
              </a:rPr>
              <a:t> </a:t>
            </a:r>
            <a:r>
              <a:rPr lang="en-US" b="1" dirty="0" err="1" smtClean="0">
                <a:solidFill>
                  <a:schemeClr val="accent6">
                    <a:lumMod val="75000"/>
                  </a:schemeClr>
                </a:solidFill>
                <a:latin typeface="Times New Roman"/>
              </a:rPr>
              <a:t>hơn</a:t>
            </a:r>
            <a:r>
              <a:rPr lang="en-US" b="1" dirty="0" smtClean="0">
                <a:solidFill>
                  <a:schemeClr val="accent6">
                    <a:lumMod val="75000"/>
                  </a:schemeClr>
                </a:solidFill>
                <a:latin typeface="Times New Roman"/>
              </a:rPr>
              <a:t> </a:t>
            </a:r>
            <a:r>
              <a:rPr lang="en-US" b="1" dirty="0" err="1" smtClean="0">
                <a:solidFill>
                  <a:schemeClr val="accent6">
                    <a:lumMod val="75000"/>
                  </a:schemeClr>
                </a:solidFill>
                <a:latin typeface="Times New Roman"/>
              </a:rPr>
              <a:t>tr</a:t>
            </a:r>
            <a:r>
              <a:rPr lang="vi-VN" b="1" dirty="0" smtClean="0">
                <a:solidFill>
                  <a:schemeClr val="accent6">
                    <a:lumMod val="75000"/>
                  </a:schemeClr>
                </a:solidFill>
                <a:latin typeface="Times New Roman"/>
              </a:rPr>
              <a:t>ường</a:t>
            </a:r>
            <a:r>
              <a:rPr lang="en-US" b="1" dirty="0" smtClean="0">
                <a:solidFill>
                  <a:schemeClr val="accent6">
                    <a:lumMod val="75000"/>
                  </a:schemeClr>
                </a:solidFill>
                <a:latin typeface="Times New Roman"/>
              </a:rPr>
              <a:t> </a:t>
            </a:r>
            <a:r>
              <a:rPr lang="en-US" b="1" dirty="0" err="1" smtClean="0">
                <a:solidFill>
                  <a:schemeClr val="accent6">
                    <a:lumMod val="75000"/>
                  </a:schemeClr>
                </a:solidFill>
                <a:latin typeface="Times New Roman"/>
              </a:rPr>
              <a:t>hợp</a:t>
            </a:r>
            <a:r>
              <a:rPr lang="en-US" b="1" dirty="0" smtClean="0">
                <a:solidFill>
                  <a:schemeClr val="accent6">
                    <a:lumMod val="75000"/>
                  </a:schemeClr>
                </a:solidFill>
                <a:latin typeface="Times New Roman"/>
              </a:rPr>
              <a:t> 2.</a:t>
            </a:r>
          </a:p>
        </p:txBody>
      </p:sp>
      <p:sp>
        <p:nvSpPr>
          <p:cNvPr id="19" name="Rectangle 14"/>
          <p:cNvSpPr>
            <a:spLocks noChangeArrowheads="1"/>
          </p:cNvSpPr>
          <p:nvPr/>
        </p:nvSpPr>
        <p:spPr bwMode="auto">
          <a:xfrm>
            <a:off x="457200" y="410308"/>
            <a:ext cx="609600" cy="457200"/>
          </a:xfrm>
          <a:prstGeom prst="rect">
            <a:avLst/>
          </a:prstGeom>
          <a:solidFill>
            <a:srgbClr val="FF3300"/>
          </a:solidFill>
          <a:ln w="9525">
            <a:solidFill>
              <a:srgbClr val="FF0000"/>
            </a:solidFill>
            <a:miter lim="800000"/>
            <a:headEnd/>
            <a:tailEnd/>
          </a:ln>
        </p:spPr>
        <p:txBody>
          <a:bodyPr wrap="none" anchor="ctr"/>
          <a:lstStyle/>
          <a:p>
            <a:pPr algn="ctr"/>
            <a:r>
              <a:rPr lang="en-US" sz="3600" b="1" dirty="0" smtClean="0">
                <a:solidFill>
                  <a:schemeClr val="bg1"/>
                </a:solidFill>
                <a:latin typeface="Times New Roman" pitchFamily="18" charset="0"/>
              </a:rPr>
              <a:t>C5</a:t>
            </a:r>
            <a:endParaRPr lang="en-US" sz="3600" b="1" dirty="0">
              <a:solidFill>
                <a:schemeClr val="bg1"/>
              </a:solidFill>
              <a:latin typeface="Times New Roman" pitchFamily="18" charset="0"/>
            </a:endParaRPr>
          </a:p>
        </p:txBody>
      </p:sp>
      <p:sp>
        <p:nvSpPr>
          <p:cNvPr id="20" name="TextBox 19"/>
          <p:cNvSpPr txBox="1"/>
          <p:nvPr/>
        </p:nvSpPr>
        <p:spPr>
          <a:xfrm>
            <a:off x="762000" y="4724400"/>
            <a:ext cx="2057400" cy="584775"/>
          </a:xfrm>
          <a:prstGeom prst="rect">
            <a:avLst/>
          </a:prstGeom>
          <a:noFill/>
        </p:spPr>
        <p:txBody>
          <a:bodyPr wrap="square" rtlCol="0">
            <a:spAutoFit/>
          </a:bodyPr>
          <a:lstStyle/>
          <a:p>
            <a:r>
              <a:rPr lang="en-US" b="1" i="1" dirty="0" err="1" smtClean="0">
                <a:solidFill>
                  <a:srgbClr val="FF0000"/>
                </a:solidFill>
                <a:latin typeface="Times New Roman"/>
              </a:rPr>
              <a:t>Trả</a:t>
            </a:r>
            <a:r>
              <a:rPr lang="en-US" b="1" i="1" dirty="0" smtClean="0">
                <a:solidFill>
                  <a:srgbClr val="FF0000"/>
                </a:solidFill>
                <a:latin typeface="Times New Roman"/>
              </a:rPr>
              <a:t> </a:t>
            </a:r>
            <a:r>
              <a:rPr lang="en-US" b="1" i="1" dirty="0" err="1" smtClean="0">
                <a:solidFill>
                  <a:srgbClr val="FF0000"/>
                </a:solidFill>
                <a:latin typeface="Times New Roman"/>
              </a:rPr>
              <a:t>lời</a:t>
            </a:r>
            <a:endParaRPr lang="en-US" b="1" i="1" dirty="0">
              <a:solidFill>
                <a:srgbClr val="FF00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14"/>
                                        </p:tgtEl>
                                        <p:attrNameLst>
                                          <p:attrName>style.visibility</p:attrName>
                                        </p:attrNameLst>
                                      </p:cBhvr>
                                      <p:to>
                                        <p:strVal val="visible"/>
                                      </p:to>
                                    </p:set>
                                    <p:animEffect transition="in" filter="blinds(horizontal)">
                                      <p:cBhvr>
                                        <p:cTn id="7" dur="500"/>
                                        <p:tgtEl>
                                          <p:spTgt spid="1024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ox(i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linds(horizontal)">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4" grpId="0"/>
      <p:bldP spid="18" grpId="0"/>
      <p:bldP spid="2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533400" y="381000"/>
            <a:ext cx="8229600" cy="1173162"/>
          </a:xfrm>
        </p:spPr>
        <p:txBody>
          <a:bodyPr/>
          <a:lstStyle/>
          <a:p>
            <a:r>
              <a:rPr kumimoji="1" lang="en-US" sz="4000" dirty="0" smtClean="0">
                <a:solidFill>
                  <a:srgbClr val="FD4835"/>
                </a:solidFill>
              </a:rPr>
              <a:t/>
            </a:r>
            <a:br>
              <a:rPr kumimoji="1" lang="en-US" sz="4000" dirty="0" smtClean="0">
                <a:solidFill>
                  <a:srgbClr val="FD4835"/>
                </a:solidFill>
              </a:rPr>
            </a:br>
            <a:r>
              <a:rPr kumimoji="1" lang="en-US" sz="4000" dirty="0" smtClean="0">
                <a:solidFill>
                  <a:srgbClr val="FD4835"/>
                </a:solidFill>
              </a:rPr>
              <a:t/>
            </a:r>
            <a:br>
              <a:rPr kumimoji="1" lang="en-US" sz="4000" dirty="0" smtClean="0">
                <a:solidFill>
                  <a:srgbClr val="FD4835"/>
                </a:solidFill>
              </a:rPr>
            </a:br>
            <a:r>
              <a:rPr kumimoji="1" lang="en-US" sz="2800" dirty="0" smtClean="0">
                <a:solidFill>
                  <a:schemeClr val="tx1"/>
                </a:solidFill>
              </a:rPr>
              <a:t>:    </a:t>
            </a:r>
            <a:r>
              <a:rPr kumimoji="1" lang="en-US" sz="2800" b="1" dirty="0" err="1" smtClean="0">
                <a:solidFill>
                  <a:schemeClr val="tx1"/>
                </a:solidFill>
              </a:rPr>
              <a:t>Hãy</a:t>
            </a:r>
            <a:r>
              <a:rPr kumimoji="1" lang="en-US" sz="2800" b="1" dirty="0" smtClean="0">
                <a:solidFill>
                  <a:schemeClr val="tx1"/>
                </a:solidFill>
              </a:rPr>
              <a:t> </a:t>
            </a:r>
            <a:r>
              <a:rPr kumimoji="1" lang="en-US" sz="2800" b="1" dirty="0" err="1" smtClean="0">
                <a:solidFill>
                  <a:schemeClr val="tx1"/>
                </a:solidFill>
              </a:rPr>
              <a:t>ước</a:t>
            </a:r>
            <a:r>
              <a:rPr kumimoji="1" lang="en-US" sz="2800" b="1" dirty="0" smtClean="0">
                <a:solidFill>
                  <a:schemeClr val="tx1"/>
                </a:solidFill>
              </a:rPr>
              <a:t> </a:t>
            </a:r>
            <a:r>
              <a:rPr kumimoji="1" lang="en-US" sz="2800" b="1" dirty="0" err="1" smtClean="0">
                <a:solidFill>
                  <a:schemeClr val="tx1"/>
                </a:solidFill>
              </a:rPr>
              <a:t>lượng</a:t>
            </a:r>
            <a:r>
              <a:rPr kumimoji="1" lang="en-US" sz="2800" b="1" dirty="0" smtClean="0">
                <a:solidFill>
                  <a:schemeClr val="tx1"/>
                </a:solidFill>
              </a:rPr>
              <a:t> </a:t>
            </a:r>
            <a:r>
              <a:rPr kumimoji="1" lang="en-US" sz="2800" b="1" dirty="0" err="1" smtClean="0">
                <a:solidFill>
                  <a:schemeClr val="tx1"/>
                </a:solidFill>
              </a:rPr>
              <a:t>độ</a:t>
            </a:r>
            <a:r>
              <a:rPr kumimoji="1" lang="en-US" sz="2800" b="1" dirty="0" smtClean="0">
                <a:solidFill>
                  <a:schemeClr val="tx1"/>
                </a:solidFill>
              </a:rPr>
              <a:t> to </a:t>
            </a:r>
            <a:r>
              <a:rPr kumimoji="1" lang="en-US" sz="2800" b="1" dirty="0" err="1" smtClean="0">
                <a:solidFill>
                  <a:schemeClr val="tx1"/>
                </a:solidFill>
              </a:rPr>
              <a:t>của</a:t>
            </a:r>
            <a:r>
              <a:rPr kumimoji="1" lang="en-US" sz="2800" b="1" dirty="0" smtClean="0">
                <a:solidFill>
                  <a:schemeClr val="tx1"/>
                </a:solidFill>
              </a:rPr>
              <a:t> </a:t>
            </a:r>
            <a:r>
              <a:rPr kumimoji="1" lang="en-US" sz="2800" b="1" dirty="0" err="1" smtClean="0">
                <a:solidFill>
                  <a:schemeClr val="tx1"/>
                </a:solidFill>
              </a:rPr>
              <a:t>tiếng</a:t>
            </a:r>
            <a:r>
              <a:rPr kumimoji="1" lang="en-US" sz="2800" b="1" dirty="0" smtClean="0">
                <a:solidFill>
                  <a:schemeClr val="tx1"/>
                </a:solidFill>
              </a:rPr>
              <a:t> </a:t>
            </a:r>
            <a:r>
              <a:rPr kumimoji="1" lang="en-US" sz="2800" b="1" dirty="0" err="1" smtClean="0">
                <a:solidFill>
                  <a:schemeClr val="tx1"/>
                </a:solidFill>
              </a:rPr>
              <a:t>ồn</a:t>
            </a:r>
            <a:r>
              <a:rPr kumimoji="1" lang="en-US" sz="2800" b="1" dirty="0" smtClean="0">
                <a:solidFill>
                  <a:schemeClr val="tx1"/>
                </a:solidFill>
              </a:rPr>
              <a:t> </a:t>
            </a:r>
            <a:r>
              <a:rPr kumimoji="1" lang="en-US" sz="2800" b="1" dirty="0" err="1" smtClean="0">
                <a:solidFill>
                  <a:schemeClr val="tx1"/>
                </a:solidFill>
              </a:rPr>
              <a:t>trên</a:t>
            </a:r>
            <a:r>
              <a:rPr kumimoji="1" lang="en-US" sz="2800" b="1" dirty="0" smtClean="0">
                <a:solidFill>
                  <a:schemeClr val="tx1"/>
                </a:solidFill>
              </a:rPr>
              <a:t> </a:t>
            </a:r>
            <a:r>
              <a:rPr kumimoji="1" lang="en-US" sz="2800" b="1" dirty="0" err="1" smtClean="0">
                <a:solidFill>
                  <a:schemeClr val="tx1"/>
                </a:solidFill>
              </a:rPr>
              <a:t>sân</a:t>
            </a:r>
            <a:r>
              <a:rPr kumimoji="1" lang="en-US" sz="2800" b="1" dirty="0" smtClean="0">
                <a:solidFill>
                  <a:schemeClr val="tx1"/>
                </a:solidFill>
              </a:rPr>
              <a:t> </a:t>
            </a:r>
            <a:r>
              <a:rPr kumimoji="1" lang="en-US" sz="2800" b="1" dirty="0" err="1" smtClean="0">
                <a:solidFill>
                  <a:schemeClr val="tx1"/>
                </a:solidFill>
              </a:rPr>
              <a:t>trường</a:t>
            </a:r>
            <a:r>
              <a:rPr kumimoji="1" lang="en-US" sz="2800" b="1" dirty="0" smtClean="0">
                <a:solidFill>
                  <a:schemeClr val="tx1"/>
                </a:solidFill>
              </a:rPr>
              <a:t> </a:t>
            </a:r>
            <a:r>
              <a:rPr kumimoji="1" lang="en-US" sz="2800" b="1" dirty="0" err="1" smtClean="0">
                <a:solidFill>
                  <a:schemeClr val="tx1"/>
                </a:solidFill>
              </a:rPr>
              <a:t>giờ</a:t>
            </a:r>
            <a:r>
              <a:rPr kumimoji="1" lang="en-US" sz="2800" b="1" dirty="0" smtClean="0">
                <a:solidFill>
                  <a:schemeClr val="tx1"/>
                </a:solidFill>
              </a:rPr>
              <a:t> </a:t>
            </a:r>
            <a:r>
              <a:rPr kumimoji="1" lang="en-US" sz="2800" b="1" dirty="0" err="1" smtClean="0">
                <a:solidFill>
                  <a:schemeClr val="tx1"/>
                </a:solidFill>
              </a:rPr>
              <a:t>ra</a:t>
            </a:r>
            <a:r>
              <a:rPr kumimoji="1" lang="en-US" sz="2800" b="1" dirty="0" smtClean="0">
                <a:solidFill>
                  <a:schemeClr val="tx1"/>
                </a:solidFill>
              </a:rPr>
              <a:t> </a:t>
            </a:r>
            <a:r>
              <a:rPr kumimoji="1" lang="en-US" sz="2800" b="1" dirty="0" err="1" smtClean="0">
                <a:solidFill>
                  <a:schemeClr val="tx1"/>
                </a:solidFill>
              </a:rPr>
              <a:t>chơi</a:t>
            </a:r>
            <a:r>
              <a:rPr kumimoji="1" lang="en-US" sz="2800" b="1" dirty="0" smtClean="0">
                <a:solidFill>
                  <a:schemeClr val="tx1"/>
                </a:solidFill>
              </a:rPr>
              <a:t> </a:t>
            </a:r>
            <a:r>
              <a:rPr kumimoji="1" lang="en-US" sz="2800" b="1" dirty="0" err="1" smtClean="0">
                <a:solidFill>
                  <a:schemeClr val="tx1"/>
                </a:solidFill>
              </a:rPr>
              <a:t>nằm</a:t>
            </a:r>
            <a:r>
              <a:rPr kumimoji="1" lang="en-US" sz="2800" b="1" dirty="0" smtClean="0">
                <a:solidFill>
                  <a:schemeClr val="tx1"/>
                </a:solidFill>
              </a:rPr>
              <a:t> </a:t>
            </a:r>
            <a:r>
              <a:rPr kumimoji="1" lang="en-US" sz="2800" b="1" dirty="0" err="1" smtClean="0">
                <a:solidFill>
                  <a:schemeClr val="tx1"/>
                </a:solidFill>
              </a:rPr>
              <a:t>trong</a:t>
            </a:r>
            <a:r>
              <a:rPr kumimoji="1" lang="en-US" sz="2800" b="1" dirty="0" smtClean="0">
                <a:solidFill>
                  <a:schemeClr val="tx1"/>
                </a:solidFill>
              </a:rPr>
              <a:t> </a:t>
            </a:r>
            <a:r>
              <a:rPr kumimoji="1" lang="en-US" sz="2800" b="1" dirty="0" err="1" smtClean="0">
                <a:solidFill>
                  <a:schemeClr val="tx1"/>
                </a:solidFill>
              </a:rPr>
              <a:t>khoảng</a:t>
            </a:r>
            <a:r>
              <a:rPr kumimoji="1" lang="en-US" sz="2800" b="1" dirty="0" smtClean="0">
                <a:solidFill>
                  <a:schemeClr val="tx1"/>
                </a:solidFill>
              </a:rPr>
              <a:t> </a:t>
            </a:r>
            <a:r>
              <a:rPr kumimoji="1" lang="en-US" sz="2800" b="1" dirty="0" err="1" smtClean="0">
                <a:solidFill>
                  <a:schemeClr val="tx1"/>
                </a:solidFill>
              </a:rPr>
              <a:t>nào</a:t>
            </a:r>
            <a:r>
              <a:rPr kumimoji="1" lang="en-US" sz="2800" b="1" dirty="0" smtClean="0">
                <a:solidFill>
                  <a:schemeClr val="tx1"/>
                </a:solidFill>
              </a:rPr>
              <a:t>?</a:t>
            </a:r>
            <a:r>
              <a:rPr kumimoji="1" lang="en-US" b="1" dirty="0" smtClean="0">
                <a:solidFill>
                  <a:srgbClr val="FD4835"/>
                </a:solidFill>
              </a:rPr>
              <a:t/>
            </a:r>
            <a:br>
              <a:rPr kumimoji="1" lang="en-US" b="1" dirty="0" smtClean="0">
                <a:solidFill>
                  <a:srgbClr val="FD4835"/>
                </a:solidFill>
              </a:rPr>
            </a:br>
            <a:endParaRPr lang="en-US" b="1" dirty="0"/>
          </a:p>
        </p:txBody>
      </p:sp>
      <p:sp>
        <p:nvSpPr>
          <p:cNvPr id="209923" name="Rectangle 3"/>
          <p:cNvSpPr>
            <a:spLocks noGrp="1" noChangeArrowheads="1"/>
          </p:cNvSpPr>
          <p:nvPr>
            <p:ph type="body" idx="1"/>
          </p:nvPr>
        </p:nvSpPr>
        <p:spPr>
          <a:xfrm>
            <a:off x="457200" y="2057400"/>
            <a:ext cx="8229600" cy="4525963"/>
          </a:xfrm>
        </p:spPr>
        <p:txBody>
          <a:bodyPr/>
          <a:lstStyle/>
          <a:p>
            <a:pPr>
              <a:buNone/>
            </a:pPr>
            <a:r>
              <a:rPr lang="en-US" sz="3600" dirty="0" err="1" smtClean="0">
                <a:solidFill>
                  <a:srgbClr val="FF0000"/>
                </a:solidFill>
              </a:rPr>
              <a:t>Trả</a:t>
            </a:r>
            <a:r>
              <a:rPr lang="en-US" sz="3600" dirty="0" smtClean="0">
                <a:solidFill>
                  <a:srgbClr val="FF0000"/>
                </a:solidFill>
              </a:rPr>
              <a:t> </a:t>
            </a:r>
            <a:r>
              <a:rPr lang="en-US" sz="3600" dirty="0" err="1" smtClean="0">
                <a:solidFill>
                  <a:srgbClr val="FF0000"/>
                </a:solidFill>
              </a:rPr>
              <a:t>lời</a:t>
            </a:r>
            <a:r>
              <a:rPr lang="en-US" sz="3600" dirty="0" smtClean="0">
                <a:solidFill>
                  <a:srgbClr val="FF0000"/>
                </a:solidFill>
              </a:rPr>
              <a:t>: </a:t>
            </a:r>
          </a:p>
          <a:p>
            <a:pPr>
              <a:buNone/>
            </a:pPr>
            <a:r>
              <a:rPr lang="en-US" sz="3600" dirty="0" smtClean="0">
                <a:solidFill>
                  <a:srgbClr val="FF0000"/>
                </a:solidFill>
              </a:rPr>
              <a:t>	</a:t>
            </a:r>
            <a:r>
              <a:rPr lang="en-US" b="1" dirty="0" err="1" smtClean="0">
                <a:solidFill>
                  <a:srgbClr val="0036A2"/>
                </a:solidFill>
              </a:rPr>
              <a:t>Độ</a:t>
            </a:r>
            <a:r>
              <a:rPr lang="en-US" b="1" dirty="0" smtClean="0">
                <a:solidFill>
                  <a:srgbClr val="0036A2"/>
                </a:solidFill>
              </a:rPr>
              <a:t> to </a:t>
            </a:r>
            <a:r>
              <a:rPr lang="en-US" b="1" dirty="0" err="1" smtClean="0">
                <a:solidFill>
                  <a:srgbClr val="0036A2"/>
                </a:solidFill>
              </a:rPr>
              <a:t>của</a:t>
            </a:r>
            <a:r>
              <a:rPr lang="en-US" b="1" dirty="0" smtClean="0">
                <a:solidFill>
                  <a:srgbClr val="0036A2"/>
                </a:solidFill>
              </a:rPr>
              <a:t> </a:t>
            </a:r>
            <a:r>
              <a:rPr lang="en-US" b="1" dirty="0" err="1" smtClean="0">
                <a:solidFill>
                  <a:srgbClr val="0036A2"/>
                </a:solidFill>
              </a:rPr>
              <a:t>tiếng</a:t>
            </a:r>
            <a:r>
              <a:rPr lang="en-US" b="1" dirty="0" smtClean="0">
                <a:solidFill>
                  <a:srgbClr val="0036A2"/>
                </a:solidFill>
              </a:rPr>
              <a:t> </a:t>
            </a:r>
            <a:r>
              <a:rPr lang="en-US" b="1" dirty="0" err="1" smtClean="0">
                <a:solidFill>
                  <a:srgbClr val="0036A2"/>
                </a:solidFill>
              </a:rPr>
              <a:t>ồn</a:t>
            </a:r>
            <a:r>
              <a:rPr lang="en-US" b="1" dirty="0" smtClean="0">
                <a:solidFill>
                  <a:srgbClr val="0036A2"/>
                </a:solidFill>
              </a:rPr>
              <a:t> </a:t>
            </a:r>
            <a:r>
              <a:rPr lang="en-US" b="1" dirty="0" err="1" smtClean="0">
                <a:solidFill>
                  <a:srgbClr val="0036A2"/>
                </a:solidFill>
              </a:rPr>
              <a:t>trên</a:t>
            </a:r>
            <a:r>
              <a:rPr lang="en-US" b="1" dirty="0" smtClean="0">
                <a:solidFill>
                  <a:srgbClr val="0036A2"/>
                </a:solidFill>
              </a:rPr>
              <a:t> </a:t>
            </a:r>
            <a:r>
              <a:rPr lang="en-US" b="1" dirty="0" err="1" smtClean="0">
                <a:solidFill>
                  <a:srgbClr val="0036A2"/>
                </a:solidFill>
              </a:rPr>
              <a:t>sân</a:t>
            </a:r>
            <a:r>
              <a:rPr lang="en-US" b="1" dirty="0" smtClean="0">
                <a:solidFill>
                  <a:srgbClr val="0036A2"/>
                </a:solidFill>
              </a:rPr>
              <a:t> </a:t>
            </a:r>
            <a:r>
              <a:rPr lang="en-US" b="1" dirty="0" err="1" smtClean="0">
                <a:solidFill>
                  <a:srgbClr val="0036A2"/>
                </a:solidFill>
              </a:rPr>
              <a:t>trường</a:t>
            </a:r>
            <a:r>
              <a:rPr lang="en-US" b="1" dirty="0" smtClean="0">
                <a:solidFill>
                  <a:srgbClr val="0036A2"/>
                </a:solidFill>
              </a:rPr>
              <a:t> </a:t>
            </a:r>
            <a:r>
              <a:rPr lang="en-US" b="1" dirty="0" err="1" smtClean="0">
                <a:solidFill>
                  <a:srgbClr val="0036A2"/>
                </a:solidFill>
              </a:rPr>
              <a:t>giờ</a:t>
            </a:r>
            <a:r>
              <a:rPr lang="en-US" b="1" dirty="0" smtClean="0">
                <a:solidFill>
                  <a:srgbClr val="0036A2"/>
                </a:solidFill>
              </a:rPr>
              <a:t> </a:t>
            </a:r>
            <a:r>
              <a:rPr lang="en-US" b="1" dirty="0" err="1" smtClean="0">
                <a:solidFill>
                  <a:srgbClr val="0036A2"/>
                </a:solidFill>
              </a:rPr>
              <a:t>ra</a:t>
            </a:r>
            <a:r>
              <a:rPr lang="en-US" b="1" dirty="0" smtClean="0">
                <a:solidFill>
                  <a:srgbClr val="0036A2"/>
                </a:solidFill>
              </a:rPr>
              <a:t> </a:t>
            </a:r>
            <a:r>
              <a:rPr lang="en-US" b="1" dirty="0" err="1" smtClean="0">
                <a:solidFill>
                  <a:srgbClr val="0036A2"/>
                </a:solidFill>
              </a:rPr>
              <a:t>chơi</a:t>
            </a:r>
            <a:r>
              <a:rPr lang="en-US" b="1" dirty="0" smtClean="0">
                <a:solidFill>
                  <a:srgbClr val="0036A2"/>
                </a:solidFill>
              </a:rPr>
              <a:t> </a:t>
            </a:r>
            <a:r>
              <a:rPr lang="en-US" b="1" dirty="0" err="1" smtClean="0">
                <a:solidFill>
                  <a:srgbClr val="0036A2"/>
                </a:solidFill>
              </a:rPr>
              <a:t>nằm</a:t>
            </a:r>
            <a:r>
              <a:rPr lang="en-US" b="1" dirty="0" smtClean="0">
                <a:solidFill>
                  <a:srgbClr val="0036A2"/>
                </a:solidFill>
              </a:rPr>
              <a:t> </a:t>
            </a:r>
            <a:r>
              <a:rPr lang="en-US" b="1" dirty="0" err="1" smtClean="0">
                <a:solidFill>
                  <a:srgbClr val="0036A2"/>
                </a:solidFill>
              </a:rPr>
              <a:t>trong</a:t>
            </a:r>
            <a:r>
              <a:rPr lang="en-US" b="1" dirty="0" smtClean="0">
                <a:solidFill>
                  <a:srgbClr val="0036A2"/>
                </a:solidFill>
              </a:rPr>
              <a:t> </a:t>
            </a:r>
            <a:r>
              <a:rPr lang="en-US" b="1" dirty="0" err="1" smtClean="0">
                <a:solidFill>
                  <a:srgbClr val="0036A2"/>
                </a:solidFill>
              </a:rPr>
              <a:t>khoảng</a:t>
            </a:r>
            <a:r>
              <a:rPr lang="en-US" b="1" dirty="0" smtClean="0">
                <a:solidFill>
                  <a:srgbClr val="0036A2"/>
                </a:solidFill>
              </a:rPr>
              <a:t> </a:t>
            </a:r>
            <a:r>
              <a:rPr lang="en-US" b="1" dirty="0" err="1" smtClean="0">
                <a:solidFill>
                  <a:srgbClr val="0036A2"/>
                </a:solidFill>
              </a:rPr>
              <a:t>từ</a:t>
            </a:r>
            <a:r>
              <a:rPr lang="en-US" b="1" dirty="0" smtClean="0">
                <a:solidFill>
                  <a:srgbClr val="0036A2"/>
                </a:solidFill>
              </a:rPr>
              <a:t> 50dB </a:t>
            </a:r>
            <a:r>
              <a:rPr lang="en-US" b="1" dirty="0" err="1" smtClean="0">
                <a:solidFill>
                  <a:srgbClr val="0036A2"/>
                </a:solidFill>
              </a:rPr>
              <a:t>đến</a:t>
            </a:r>
            <a:r>
              <a:rPr lang="en-US" b="1" dirty="0" smtClean="0">
                <a:solidFill>
                  <a:srgbClr val="0036A2"/>
                </a:solidFill>
              </a:rPr>
              <a:t> 70dB</a:t>
            </a:r>
            <a:r>
              <a:rPr lang="en-US" sz="2800" b="1" dirty="0" smtClean="0">
                <a:solidFill>
                  <a:srgbClr val="002060"/>
                </a:solidFill>
              </a:rPr>
              <a:t>.</a:t>
            </a:r>
          </a:p>
        </p:txBody>
      </p:sp>
      <p:sp>
        <p:nvSpPr>
          <p:cNvPr id="4" name="Rectangle 9"/>
          <p:cNvSpPr>
            <a:spLocks noChangeArrowheads="1"/>
          </p:cNvSpPr>
          <p:nvPr/>
        </p:nvSpPr>
        <p:spPr bwMode="auto">
          <a:xfrm>
            <a:off x="533400" y="838200"/>
            <a:ext cx="609600" cy="457200"/>
          </a:xfrm>
          <a:prstGeom prst="rect">
            <a:avLst/>
          </a:prstGeom>
          <a:solidFill>
            <a:srgbClr val="FF3300"/>
          </a:solidFill>
          <a:ln w="9525">
            <a:solidFill>
              <a:srgbClr val="FF0000"/>
            </a:solidFill>
            <a:miter lim="800000"/>
            <a:headEnd/>
            <a:tailEnd/>
          </a:ln>
        </p:spPr>
        <p:txBody>
          <a:bodyPr wrap="none" anchor="ctr"/>
          <a:lstStyle/>
          <a:p>
            <a:pPr algn="ctr"/>
            <a:r>
              <a:rPr lang="en-US" b="1" dirty="0" smtClean="0">
                <a:solidFill>
                  <a:schemeClr val="bg1"/>
                </a:solidFill>
                <a:latin typeface="Times New Roman" pitchFamily="18" charset="0"/>
              </a:rPr>
              <a:t>C7</a:t>
            </a:r>
            <a:endParaRPr lang="en-US" b="1" dirty="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9923">
                                            <p:txEl>
                                              <p:pRg st="0" end="0"/>
                                            </p:txEl>
                                          </p:spTgt>
                                        </p:tgtEl>
                                        <p:attrNameLst>
                                          <p:attrName>style.visibility</p:attrName>
                                        </p:attrNameLst>
                                      </p:cBhvr>
                                      <p:to>
                                        <p:strVal val="visible"/>
                                      </p:to>
                                    </p:set>
                                    <p:animEffect transition="in" filter="box(in)">
                                      <p:cBhvr>
                                        <p:cTn id="12" dur="500"/>
                                        <p:tgtEl>
                                          <p:spTgt spid="2099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9923">
                                            <p:txEl>
                                              <p:pRg st="1" end="1"/>
                                            </p:txEl>
                                          </p:spTgt>
                                        </p:tgtEl>
                                        <p:attrNameLst>
                                          <p:attrName>style.visibility</p:attrName>
                                        </p:attrNameLst>
                                      </p:cBhvr>
                                      <p:to>
                                        <p:strVal val="visible"/>
                                      </p:to>
                                    </p:set>
                                    <p:animEffect transition="in" filter="box(in)">
                                      <p:cBhvr>
                                        <p:cTn id="17" dur="500"/>
                                        <p:tgtEl>
                                          <p:spTgt spid="2099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187" name="Group 59"/>
          <p:cNvGraphicFramePr>
            <a:graphicFrameLocks noGrp="1"/>
          </p:cNvGraphicFramePr>
          <p:nvPr/>
        </p:nvGraphicFramePr>
        <p:xfrm>
          <a:off x="685800" y="838200"/>
          <a:ext cx="8229600" cy="5641798"/>
        </p:xfrm>
        <a:graphic>
          <a:graphicData uri="http://schemas.openxmlformats.org/drawingml/2006/table">
            <a:tbl>
              <a:tblPr/>
              <a:tblGrid>
                <a:gridCol w="2882191"/>
                <a:gridCol w="2656198"/>
                <a:gridCol w="2691211"/>
              </a:tblGrid>
              <a:tr h="21306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3600" b="1" i="0" u="none" strike="noStrike" cap="none" normalizeH="0" baseline="0" dirty="0" smtClean="0">
                          <a:ln>
                            <a:noFill/>
                          </a:ln>
                          <a:solidFill>
                            <a:schemeClr val="bg1"/>
                          </a:solidFill>
                          <a:effectLst/>
                          <a:latin typeface="Times New Roman" pitchFamily="18" charset="0"/>
                          <a:cs typeface="Times New Roman" pitchFamily="18" charset="0"/>
                        </a:rPr>
                        <a:t>C</a:t>
                      </a:r>
                      <a:r>
                        <a:rPr kumimoji="0" lang="en-US" sz="3600" b="1" i="0" u="none" strike="noStrike" cap="none" normalizeH="0" baseline="0" dirty="0" err="1" smtClean="0">
                          <a:ln>
                            <a:noFill/>
                          </a:ln>
                          <a:solidFill>
                            <a:schemeClr val="bg1"/>
                          </a:solidFill>
                          <a:effectLst/>
                          <a:latin typeface="Times New Roman" pitchFamily="18" charset="0"/>
                          <a:cs typeface="Times New Roman" pitchFamily="18" charset="0"/>
                        </a:rPr>
                        <a:t>ách</a:t>
                      </a:r>
                      <a:r>
                        <a:rPr kumimoji="0" lang="en-US" sz="3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0" u="none" strike="noStrike" cap="none" normalizeH="0" baseline="0" dirty="0" err="1" smtClean="0">
                          <a:ln>
                            <a:noFill/>
                          </a:ln>
                          <a:solidFill>
                            <a:schemeClr val="bg1"/>
                          </a:solidFill>
                          <a:effectLst/>
                          <a:latin typeface="Times New Roman" pitchFamily="18" charset="0"/>
                          <a:cs typeface="Times New Roman" pitchFamily="18" charset="0"/>
                        </a:rPr>
                        <a:t>làm</a:t>
                      </a:r>
                      <a:r>
                        <a:rPr kumimoji="0" lang="en-US" sz="3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0" u="none" strike="noStrike" cap="none" normalizeH="0" baseline="0" dirty="0" err="1" smtClean="0">
                          <a:ln>
                            <a:noFill/>
                          </a:ln>
                          <a:solidFill>
                            <a:schemeClr val="bg1"/>
                          </a:solidFill>
                          <a:effectLst/>
                          <a:latin typeface="Times New Roman" pitchFamily="18" charset="0"/>
                          <a:cs typeface="Times New Roman" pitchFamily="18" charset="0"/>
                        </a:rPr>
                        <a:t>thước</a:t>
                      </a:r>
                      <a:r>
                        <a:rPr kumimoji="0" lang="en-US" sz="3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0" u="none" strike="noStrike" cap="none" normalizeH="0" baseline="0" dirty="0" err="1" smtClean="0">
                          <a:ln>
                            <a:noFill/>
                          </a:ln>
                          <a:solidFill>
                            <a:schemeClr val="bg1"/>
                          </a:solidFill>
                          <a:effectLst/>
                          <a:latin typeface="Times New Roman" pitchFamily="18" charset="0"/>
                          <a:cs typeface="Times New Roman" pitchFamily="18" charset="0"/>
                        </a:rPr>
                        <a:t>dao</a:t>
                      </a:r>
                      <a:r>
                        <a:rPr kumimoji="0" lang="en-US" sz="3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0" u="none" strike="noStrike" cap="none" normalizeH="0" baseline="0" dirty="0" err="1" smtClean="0">
                          <a:ln>
                            <a:noFill/>
                          </a:ln>
                          <a:solidFill>
                            <a:schemeClr val="bg1"/>
                          </a:solidFill>
                          <a:effectLst/>
                          <a:latin typeface="Times New Roman" pitchFamily="18" charset="0"/>
                          <a:cs typeface="Times New Roman" pitchFamily="18" charset="0"/>
                        </a:rPr>
                        <a:t>động</a:t>
                      </a:r>
                      <a:r>
                        <a:rPr kumimoji="0" lang="vi-VN" sz="3600" b="1" i="0" u="none" strike="noStrike" cap="none" normalizeH="0" baseline="0" dirty="0" smtClean="0">
                          <a:ln>
                            <a:noFill/>
                          </a:ln>
                          <a:solidFill>
                            <a:schemeClr val="bg1"/>
                          </a:solidFill>
                          <a:effectLst/>
                          <a:latin typeface="Times New Roman" pitchFamily="18" charset="0"/>
                          <a:cs typeface="Times New Roman" pitchFamily="18" charset="0"/>
                        </a:rPr>
                        <a:t>.</a:t>
                      </a:r>
                      <a:endParaRPr kumimoji="0" lang="vi-VN" sz="3600" b="0" i="0" u="none" strike="noStrike" cap="none" normalizeH="0" baseline="0" dirty="0" smtClean="0">
                        <a:ln>
                          <a:noFill/>
                        </a:ln>
                        <a:solidFill>
                          <a:schemeClr val="bg1"/>
                        </a:solidFill>
                        <a:effectLst/>
                        <a:latin typeface="Times New Roman" pitchFamily="18" charset="0"/>
                        <a:cs typeface="Times New Roman" pitchFamily="18"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err="1" smtClean="0">
                          <a:ln>
                            <a:noFill/>
                          </a:ln>
                          <a:solidFill>
                            <a:schemeClr val="bg1"/>
                          </a:solidFill>
                          <a:effectLst/>
                          <a:latin typeface="Times New Roman" pitchFamily="18" charset="0"/>
                          <a:cs typeface="Times New Roman" pitchFamily="18" charset="0"/>
                        </a:rPr>
                        <a:t>Đầu</a:t>
                      </a:r>
                      <a:r>
                        <a:rPr kumimoji="0" lang="en-US" sz="3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0" u="none" strike="noStrike" cap="none" normalizeH="0" baseline="0" dirty="0" err="1" smtClean="0">
                          <a:ln>
                            <a:noFill/>
                          </a:ln>
                          <a:solidFill>
                            <a:schemeClr val="bg1"/>
                          </a:solidFill>
                          <a:effectLst/>
                          <a:latin typeface="Times New Roman" pitchFamily="18" charset="0"/>
                          <a:cs typeface="Times New Roman" pitchFamily="18" charset="0"/>
                        </a:rPr>
                        <a:t>thước</a:t>
                      </a:r>
                      <a:r>
                        <a:rPr kumimoji="0" lang="en-US" sz="3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0" u="none" strike="noStrike" cap="none" normalizeH="0" baseline="0" dirty="0" err="1" smtClean="0">
                          <a:ln>
                            <a:noFill/>
                          </a:ln>
                          <a:solidFill>
                            <a:schemeClr val="bg1"/>
                          </a:solidFill>
                          <a:effectLst/>
                          <a:latin typeface="Times New Roman" pitchFamily="18" charset="0"/>
                          <a:cs typeface="Times New Roman" pitchFamily="18" charset="0"/>
                        </a:rPr>
                        <a:t>dao</a:t>
                      </a:r>
                      <a:r>
                        <a:rPr kumimoji="0" lang="en-US" sz="3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0" u="none" strike="noStrike" cap="none" normalizeH="0" baseline="0" dirty="0" err="1" smtClean="0">
                          <a:ln>
                            <a:noFill/>
                          </a:ln>
                          <a:solidFill>
                            <a:schemeClr val="bg1"/>
                          </a:solidFill>
                          <a:effectLst/>
                          <a:latin typeface="Times New Roman" pitchFamily="18" charset="0"/>
                          <a:cs typeface="Times New Roman" pitchFamily="18" charset="0"/>
                        </a:rPr>
                        <a:t>động</a:t>
                      </a:r>
                      <a:r>
                        <a:rPr kumimoji="0" lang="en-US" sz="3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0" u="none" strike="noStrike" cap="none" normalizeH="0" baseline="0" dirty="0" err="1" smtClean="0">
                          <a:ln>
                            <a:noFill/>
                          </a:ln>
                          <a:solidFill>
                            <a:srgbClr val="FFFF00"/>
                          </a:solidFill>
                          <a:effectLst/>
                          <a:latin typeface="Times New Roman" pitchFamily="18" charset="0"/>
                          <a:cs typeface="Times New Roman" pitchFamily="18" charset="0"/>
                        </a:rPr>
                        <a:t>mạnh</a:t>
                      </a:r>
                      <a:r>
                        <a:rPr kumimoji="0" lang="en-US" sz="3600" b="1" i="0" u="none" strike="noStrike" cap="none" normalizeH="0" baseline="0" dirty="0" smtClean="0">
                          <a:ln>
                            <a:noFill/>
                          </a:ln>
                          <a:solidFill>
                            <a:schemeClr val="bg1"/>
                          </a:solidFill>
                          <a:effectLst/>
                          <a:latin typeface="Times New Roman" pitchFamily="18" charset="0"/>
                          <a:cs typeface="Times New Roman" pitchFamily="18" charset="0"/>
                        </a:rPr>
                        <a:t> hay </a:t>
                      </a:r>
                      <a:r>
                        <a:rPr kumimoji="0" lang="en-US" sz="3600" b="1" i="0" u="none" strike="noStrike" cap="none" normalizeH="0" baseline="0" dirty="0" err="1" smtClean="0">
                          <a:ln>
                            <a:noFill/>
                          </a:ln>
                          <a:solidFill>
                            <a:srgbClr val="FFFF00"/>
                          </a:solidFill>
                          <a:effectLst/>
                          <a:latin typeface="Times New Roman" pitchFamily="18" charset="0"/>
                          <a:cs typeface="Times New Roman" pitchFamily="18" charset="0"/>
                        </a:rPr>
                        <a:t>yếu</a:t>
                      </a:r>
                      <a:r>
                        <a:rPr kumimoji="0" lang="en-US" sz="3600" b="1" i="0" u="none" strike="noStrike" cap="none" normalizeH="0" baseline="0" dirty="0" smtClean="0">
                          <a:ln>
                            <a:noFill/>
                          </a:ln>
                          <a:solidFill>
                            <a:schemeClr val="bg1"/>
                          </a:solidFill>
                          <a:effectLst/>
                          <a:latin typeface="Times New Roman" pitchFamily="18" charset="0"/>
                          <a:cs typeface="Times New Roman" pitchFamily="18" charset="0"/>
                        </a:rPr>
                        <a:t>?</a:t>
                      </a:r>
                      <a:endParaRPr kumimoji="0" lang="en-US" sz="3600" b="0" i="0" u="none" strike="noStrike" cap="none" normalizeH="0" baseline="0" dirty="0" smtClean="0">
                        <a:ln>
                          <a:noFill/>
                        </a:ln>
                        <a:solidFill>
                          <a:schemeClr val="bg1"/>
                        </a:solidFill>
                        <a:effectLst/>
                        <a:latin typeface="Times New Roman" pitchFamily="18" charset="0"/>
                        <a:cs typeface="Times New Roman" pitchFamily="18"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err="1" smtClean="0">
                          <a:ln>
                            <a:noFill/>
                          </a:ln>
                          <a:solidFill>
                            <a:schemeClr val="bg1"/>
                          </a:solidFill>
                          <a:effectLst/>
                          <a:latin typeface="Times New Roman" pitchFamily="18" charset="0"/>
                          <a:cs typeface="Times New Roman" pitchFamily="18" charset="0"/>
                        </a:rPr>
                        <a:t>Âm</a:t>
                      </a:r>
                      <a:r>
                        <a:rPr kumimoji="0" lang="en-US" sz="3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0" u="none" strike="noStrike" cap="none" normalizeH="0" baseline="0" dirty="0" err="1" smtClean="0">
                          <a:ln>
                            <a:noFill/>
                          </a:ln>
                          <a:solidFill>
                            <a:schemeClr val="bg1"/>
                          </a:solidFill>
                          <a:effectLst/>
                          <a:latin typeface="Times New Roman" pitchFamily="18" charset="0"/>
                          <a:cs typeface="Times New Roman" pitchFamily="18" charset="0"/>
                        </a:rPr>
                        <a:t>phát</a:t>
                      </a:r>
                      <a:r>
                        <a:rPr kumimoji="0" lang="en-US" sz="3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0" u="none" strike="noStrike" cap="none" normalizeH="0" baseline="0" dirty="0" err="1" smtClean="0">
                          <a:ln>
                            <a:noFill/>
                          </a:ln>
                          <a:solidFill>
                            <a:schemeClr val="bg1"/>
                          </a:solidFill>
                          <a:effectLst/>
                          <a:latin typeface="Times New Roman" pitchFamily="18" charset="0"/>
                          <a:cs typeface="Times New Roman" pitchFamily="18" charset="0"/>
                        </a:rPr>
                        <a:t>ra</a:t>
                      </a:r>
                      <a:r>
                        <a:rPr kumimoji="0" lang="en-US" sz="3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0" u="none" strike="noStrike" cap="none" normalizeH="0" baseline="0" dirty="0" smtClean="0">
                          <a:ln>
                            <a:noFill/>
                          </a:ln>
                          <a:solidFill>
                            <a:srgbClr val="FFFF00"/>
                          </a:solidFill>
                          <a:effectLst/>
                          <a:latin typeface="Times New Roman" pitchFamily="18" charset="0"/>
                          <a:cs typeface="Times New Roman" pitchFamily="18" charset="0"/>
                        </a:rPr>
                        <a:t>to</a:t>
                      </a:r>
                      <a:r>
                        <a:rPr kumimoji="0" lang="en-US" sz="3600" b="1" i="0" u="none" strike="noStrike" cap="none" normalizeH="0" baseline="0" dirty="0" smtClean="0">
                          <a:ln>
                            <a:noFill/>
                          </a:ln>
                          <a:solidFill>
                            <a:schemeClr val="bg1"/>
                          </a:solidFill>
                          <a:effectLst/>
                          <a:latin typeface="Times New Roman" pitchFamily="18" charset="0"/>
                          <a:cs typeface="Times New Roman" pitchFamily="18" charset="0"/>
                        </a:rPr>
                        <a:t> hay </a:t>
                      </a:r>
                      <a:r>
                        <a:rPr kumimoji="0" lang="en-US" sz="3600" b="1" i="0" u="none" strike="noStrike" cap="none" normalizeH="0" baseline="0" dirty="0" err="1" smtClean="0">
                          <a:ln>
                            <a:noFill/>
                          </a:ln>
                          <a:solidFill>
                            <a:srgbClr val="FFFF00"/>
                          </a:solidFill>
                          <a:effectLst/>
                          <a:latin typeface="Times New Roman" pitchFamily="18" charset="0"/>
                          <a:cs typeface="Times New Roman" pitchFamily="18" charset="0"/>
                        </a:rPr>
                        <a:t>nhỏ</a:t>
                      </a:r>
                      <a:r>
                        <a:rPr kumimoji="0" lang="en-US" sz="3600" b="1" i="0" u="none" strike="noStrike" cap="none" normalizeH="0" baseline="0" dirty="0" smtClean="0">
                          <a:ln>
                            <a:noFill/>
                          </a:ln>
                          <a:solidFill>
                            <a:schemeClr val="bg1"/>
                          </a:solidFill>
                          <a:effectLst/>
                          <a:latin typeface="Times New Roman" pitchFamily="18" charset="0"/>
                          <a:cs typeface="Times New Roman" pitchFamily="18" charset="0"/>
                        </a:rPr>
                        <a:t>?</a:t>
                      </a:r>
                      <a:endParaRPr kumimoji="0" lang="en-US" sz="3600" b="0" i="0" u="none" strike="noStrike" cap="none" normalizeH="0" baseline="0" dirty="0" smtClean="0">
                        <a:ln>
                          <a:noFill/>
                        </a:ln>
                        <a:solidFill>
                          <a:schemeClr val="bg1"/>
                        </a:solidFill>
                        <a:effectLst/>
                        <a:latin typeface="Times New Roman" pitchFamily="18" charset="0"/>
                        <a:cs typeface="Times New Roman" pitchFamily="18"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r>
              <a:tr h="19016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smtClean="0">
                          <a:ln>
                            <a:noFill/>
                          </a:ln>
                          <a:solidFill>
                            <a:schemeClr val="bg1"/>
                          </a:solidFill>
                          <a:effectLst/>
                          <a:latin typeface="VNI-Times" pitchFamily="2" charset="0"/>
                          <a:cs typeface="Times New Roman" pitchFamily="18" charset="0"/>
                        </a:rPr>
                        <a:t>a/ </a:t>
                      </a:r>
                      <a:r>
                        <a:rPr kumimoji="0" lang="en-US" sz="3600" b="1" i="1" u="none" strike="noStrike" cap="none" normalizeH="0" baseline="0" dirty="0" err="1" smtClean="0">
                          <a:ln>
                            <a:noFill/>
                          </a:ln>
                          <a:solidFill>
                            <a:schemeClr val="bg1"/>
                          </a:solidFill>
                          <a:effectLst/>
                          <a:latin typeface="Times New Roman" pitchFamily="18" charset="0"/>
                          <a:cs typeface="Times New Roman" pitchFamily="18" charset="0"/>
                        </a:rPr>
                        <a:t>Nâng</a:t>
                      </a:r>
                      <a:r>
                        <a:rPr kumimoji="0" lang="en-US" sz="3600" b="1" i="1"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chemeClr val="bg1"/>
                          </a:solidFill>
                          <a:effectLst/>
                          <a:latin typeface="Times New Roman" pitchFamily="18" charset="0"/>
                          <a:cs typeface="Times New Roman" pitchFamily="18" charset="0"/>
                        </a:rPr>
                        <a:t>đầu</a:t>
                      </a:r>
                      <a:r>
                        <a:rPr kumimoji="0" lang="en-US" sz="3600" b="1" i="1"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chemeClr val="bg1"/>
                          </a:solidFill>
                          <a:effectLst/>
                          <a:latin typeface="Times New Roman" pitchFamily="18" charset="0"/>
                          <a:cs typeface="Times New Roman" pitchFamily="18" charset="0"/>
                        </a:rPr>
                        <a:t>thước</a:t>
                      </a:r>
                      <a:r>
                        <a:rPr kumimoji="0" lang="en-US" sz="3600" b="1" i="1"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chemeClr val="bg1"/>
                          </a:solidFill>
                          <a:effectLst/>
                          <a:latin typeface="Times New Roman" pitchFamily="18" charset="0"/>
                          <a:cs typeface="Times New Roman" pitchFamily="18" charset="0"/>
                        </a:rPr>
                        <a:t>lệch</a:t>
                      </a:r>
                      <a:r>
                        <a:rPr kumimoji="0" lang="en-US" sz="3600" b="1" i="1"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chemeClr val="bg1"/>
                          </a:solidFill>
                          <a:effectLst/>
                          <a:latin typeface="Times New Roman" pitchFamily="18" charset="0"/>
                          <a:cs typeface="Times New Roman" pitchFamily="18" charset="0"/>
                        </a:rPr>
                        <a:t>nhiều</a:t>
                      </a:r>
                      <a:r>
                        <a:rPr kumimoji="0" lang="en-US" sz="3600" b="1" i="1" u="none" strike="noStrike" cap="none" normalizeH="0" baseline="0" dirty="0" smtClean="0">
                          <a:ln>
                            <a:noFill/>
                          </a:ln>
                          <a:solidFill>
                            <a:schemeClr val="bg1"/>
                          </a:solidFill>
                          <a:effectLst/>
                          <a:latin typeface="Times New Roman" pitchFamily="18" charset="0"/>
                          <a:cs typeface="Times New Roman" pitchFamily="18" charset="0"/>
                        </a:rPr>
                        <a:t>.</a:t>
                      </a:r>
                      <a:endParaRPr kumimoji="0" lang="en-US" sz="3600" b="0" i="1" u="none" strike="noStrike" cap="none" normalizeH="0" baseline="0" dirty="0" smtClean="0">
                        <a:ln>
                          <a:noFill/>
                        </a:ln>
                        <a:solidFill>
                          <a:schemeClr val="bg1"/>
                        </a:solidFill>
                        <a:effectLst/>
                        <a:latin typeface="Times New Roman" pitchFamily="18" charset="0"/>
                        <a:cs typeface="Times New Roman" pitchFamily="18"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600" b="0" i="1" u="none" strike="noStrike" cap="none" normalizeH="0" baseline="0" dirty="0" smtClean="0">
                        <a:ln>
                          <a:noFill/>
                        </a:ln>
                        <a:solidFill>
                          <a:schemeClr val="tx1"/>
                        </a:solidFill>
                        <a:effectLst/>
                        <a:latin typeface="Arial"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600" b="0" i="1" u="none" strike="noStrike" cap="none" normalizeH="0" baseline="0" dirty="0" smtClean="0">
                        <a:ln>
                          <a:noFill/>
                        </a:ln>
                        <a:solidFill>
                          <a:schemeClr val="tx1"/>
                        </a:solidFill>
                        <a:effectLst/>
                        <a:latin typeface="Arial"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r>
              <a:tr h="14541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smtClean="0">
                          <a:ln>
                            <a:noFill/>
                          </a:ln>
                          <a:solidFill>
                            <a:schemeClr val="bg1"/>
                          </a:solidFill>
                          <a:effectLst/>
                          <a:latin typeface="VNI-Times" pitchFamily="2" charset="0"/>
                          <a:cs typeface="Times New Roman" pitchFamily="18" charset="0"/>
                        </a:rPr>
                        <a:t>b/ </a:t>
                      </a:r>
                      <a:r>
                        <a:rPr kumimoji="0" lang="en-US" sz="3600" b="1" i="1" u="none" strike="noStrike" cap="none" normalizeH="0" baseline="0" dirty="0" err="1" smtClean="0">
                          <a:ln>
                            <a:noFill/>
                          </a:ln>
                          <a:solidFill>
                            <a:schemeClr val="bg1"/>
                          </a:solidFill>
                          <a:effectLst/>
                          <a:latin typeface="Times New Roman" pitchFamily="18" charset="0"/>
                          <a:cs typeface="Times New Roman" pitchFamily="18" charset="0"/>
                        </a:rPr>
                        <a:t>Nâng</a:t>
                      </a:r>
                      <a:r>
                        <a:rPr kumimoji="0" lang="en-US" sz="3600" b="1" i="1"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chemeClr val="bg1"/>
                          </a:solidFill>
                          <a:effectLst/>
                          <a:latin typeface="Times New Roman" pitchFamily="18" charset="0"/>
                          <a:cs typeface="Times New Roman" pitchFamily="18" charset="0"/>
                        </a:rPr>
                        <a:t>đầu</a:t>
                      </a:r>
                      <a:r>
                        <a:rPr kumimoji="0" lang="en-US" sz="3600" b="1" i="1"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chemeClr val="bg1"/>
                          </a:solidFill>
                          <a:effectLst/>
                          <a:latin typeface="Times New Roman" pitchFamily="18" charset="0"/>
                          <a:cs typeface="Times New Roman" pitchFamily="18" charset="0"/>
                        </a:rPr>
                        <a:t>thước</a:t>
                      </a:r>
                      <a:r>
                        <a:rPr kumimoji="0" lang="en-US" sz="3600" b="1" i="1"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chemeClr val="bg1"/>
                          </a:solidFill>
                          <a:effectLst/>
                          <a:latin typeface="Times New Roman" pitchFamily="18" charset="0"/>
                          <a:cs typeface="Times New Roman" pitchFamily="18" charset="0"/>
                        </a:rPr>
                        <a:t>lệch</a:t>
                      </a:r>
                      <a:r>
                        <a:rPr kumimoji="0" lang="en-US" sz="3600" b="1" i="1"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chemeClr val="bg1"/>
                          </a:solidFill>
                          <a:effectLst/>
                          <a:latin typeface="Times New Roman" pitchFamily="18" charset="0"/>
                          <a:cs typeface="Times New Roman" pitchFamily="18" charset="0"/>
                        </a:rPr>
                        <a:t>ít</a:t>
                      </a:r>
                      <a:r>
                        <a:rPr kumimoji="0" lang="en-US" sz="3600" b="1" i="1" u="none" strike="noStrike" cap="none" normalizeH="0" baseline="0" dirty="0" smtClean="0">
                          <a:ln>
                            <a:noFill/>
                          </a:ln>
                          <a:solidFill>
                            <a:schemeClr val="bg1"/>
                          </a:solidFill>
                          <a:effectLst/>
                          <a:latin typeface="Times New Roman" pitchFamily="18" charset="0"/>
                          <a:cs typeface="Times New Roman" pitchFamily="18" charset="0"/>
                        </a:rPr>
                        <a:t>.</a:t>
                      </a:r>
                      <a:endParaRPr kumimoji="0" lang="en-US" sz="3600" b="0" i="1" u="none" strike="noStrike" cap="none" normalizeH="0" baseline="0" dirty="0" smtClean="0">
                        <a:ln>
                          <a:noFill/>
                        </a:ln>
                        <a:solidFill>
                          <a:schemeClr val="bg1"/>
                        </a:solidFill>
                        <a:effectLst/>
                        <a:latin typeface="Arial"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600" b="0" i="1" u="none" strike="noStrike" cap="none" normalizeH="0" baseline="0" dirty="0" smtClean="0">
                        <a:ln>
                          <a:noFill/>
                        </a:ln>
                        <a:solidFill>
                          <a:schemeClr val="tx1"/>
                        </a:solidFill>
                        <a:effectLst/>
                        <a:latin typeface="Arial"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600" b="0" i="1" u="none" strike="noStrike" cap="none" normalizeH="0" baseline="0" dirty="0" smtClean="0">
                        <a:ln>
                          <a:noFill/>
                        </a:ln>
                        <a:solidFill>
                          <a:schemeClr val="tx1"/>
                        </a:solidFill>
                        <a:effectLst/>
                        <a:latin typeface="Arial"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176148" name="Text Box 20"/>
          <p:cNvSpPr txBox="1">
            <a:spLocks noChangeArrowheads="1"/>
          </p:cNvSpPr>
          <p:nvPr/>
        </p:nvSpPr>
        <p:spPr bwMode="auto">
          <a:xfrm>
            <a:off x="4191000" y="3505200"/>
            <a:ext cx="1287532" cy="646331"/>
          </a:xfrm>
          <a:prstGeom prst="rect">
            <a:avLst/>
          </a:prstGeom>
          <a:noFill/>
          <a:ln w="9525">
            <a:noFill/>
            <a:miter lim="800000"/>
            <a:headEnd/>
            <a:tailEnd/>
          </a:ln>
          <a:effectLst/>
        </p:spPr>
        <p:txBody>
          <a:bodyPr wrap="none">
            <a:spAutoFit/>
          </a:bodyPr>
          <a:lstStyle/>
          <a:p>
            <a:r>
              <a:rPr lang="en-US" sz="3600" b="1" i="1" smtClean="0">
                <a:solidFill>
                  <a:srgbClr val="FFFF00"/>
                </a:solidFill>
                <a:latin typeface="Times New Roman"/>
                <a:cs typeface="Arial" charset="0"/>
              </a:rPr>
              <a:t>mạnh</a:t>
            </a:r>
            <a:endParaRPr lang="en-US" sz="3600" b="1" i="1" dirty="0">
              <a:solidFill>
                <a:srgbClr val="FFFF00"/>
              </a:solidFill>
              <a:latin typeface="Times New Roman"/>
              <a:cs typeface="Arial" charset="0"/>
            </a:endParaRPr>
          </a:p>
        </p:txBody>
      </p:sp>
      <p:sp>
        <p:nvSpPr>
          <p:cNvPr id="176149" name="Text Box 21"/>
          <p:cNvSpPr txBox="1">
            <a:spLocks noChangeArrowheads="1"/>
          </p:cNvSpPr>
          <p:nvPr/>
        </p:nvSpPr>
        <p:spPr bwMode="auto">
          <a:xfrm>
            <a:off x="7391400" y="3505200"/>
            <a:ext cx="543739" cy="646331"/>
          </a:xfrm>
          <a:prstGeom prst="rect">
            <a:avLst/>
          </a:prstGeom>
          <a:noFill/>
          <a:ln w="9525">
            <a:noFill/>
            <a:miter lim="800000"/>
            <a:headEnd/>
            <a:tailEnd/>
          </a:ln>
          <a:effectLst/>
        </p:spPr>
        <p:txBody>
          <a:bodyPr wrap="none">
            <a:spAutoFit/>
          </a:bodyPr>
          <a:lstStyle/>
          <a:p>
            <a:r>
              <a:rPr lang="en-US" sz="3600" b="1" i="1" dirty="0">
                <a:solidFill>
                  <a:srgbClr val="FFFF00"/>
                </a:solidFill>
                <a:latin typeface="Times New Roman"/>
                <a:cs typeface="Arial" charset="0"/>
              </a:rPr>
              <a:t>to</a:t>
            </a:r>
          </a:p>
        </p:txBody>
      </p:sp>
      <p:sp>
        <p:nvSpPr>
          <p:cNvPr id="176150" name="Text Box 22"/>
          <p:cNvSpPr txBox="1">
            <a:spLocks noChangeArrowheads="1"/>
          </p:cNvSpPr>
          <p:nvPr/>
        </p:nvSpPr>
        <p:spPr bwMode="auto">
          <a:xfrm>
            <a:off x="7239000" y="5257800"/>
            <a:ext cx="928459" cy="646331"/>
          </a:xfrm>
          <a:prstGeom prst="rect">
            <a:avLst/>
          </a:prstGeom>
          <a:noFill/>
          <a:ln w="9525">
            <a:noFill/>
            <a:miter lim="800000"/>
            <a:headEnd/>
            <a:tailEnd/>
          </a:ln>
          <a:effectLst/>
        </p:spPr>
        <p:txBody>
          <a:bodyPr wrap="none">
            <a:spAutoFit/>
          </a:bodyPr>
          <a:lstStyle/>
          <a:p>
            <a:r>
              <a:rPr lang="en-US" sz="3600" b="1" i="1" smtClean="0">
                <a:solidFill>
                  <a:srgbClr val="FFFF00"/>
                </a:solidFill>
                <a:latin typeface="Times New Roman"/>
                <a:cs typeface="Arial" charset="0"/>
              </a:rPr>
              <a:t>nhỏ</a:t>
            </a:r>
            <a:endParaRPr lang="en-US" sz="3600" b="1" i="1" dirty="0">
              <a:solidFill>
                <a:srgbClr val="FFFF00"/>
              </a:solidFill>
              <a:latin typeface="Times New Roman"/>
              <a:cs typeface="Arial" charset="0"/>
            </a:endParaRPr>
          </a:p>
        </p:txBody>
      </p:sp>
      <p:sp>
        <p:nvSpPr>
          <p:cNvPr id="176151" name="Text Box 23"/>
          <p:cNvSpPr txBox="1">
            <a:spLocks noChangeArrowheads="1"/>
          </p:cNvSpPr>
          <p:nvPr/>
        </p:nvSpPr>
        <p:spPr bwMode="auto">
          <a:xfrm>
            <a:off x="4419600" y="5257800"/>
            <a:ext cx="851515" cy="646331"/>
          </a:xfrm>
          <a:prstGeom prst="rect">
            <a:avLst/>
          </a:prstGeom>
          <a:noFill/>
          <a:ln w="9525">
            <a:noFill/>
            <a:miter lim="800000"/>
            <a:headEnd/>
            <a:tailEnd/>
          </a:ln>
          <a:effectLst/>
        </p:spPr>
        <p:txBody>
          <a:bodyPr wrap="none">
            <a:spAutoFit/>
          </a:bodyPr>
          <a:lstStyle/>
          <a:p>
            <a:r>
              <a:rPr lang="en-US" sz="3600" b="1" i="1" smtClean="0">
                <a:solidFill>
                  <a:srgbClr val="FFFF00"/>
                </a:solidFill>
                <a:latin typeface="Times New Roman"/>
                <a:cs typeface="Arial" charset="0"/>
              </a:rPr>
              <a:t>yếu</a:t>
            </a:r>
            <a:endParaRPr lang="en-US" sz="3600" b="1" i="1" dirty="0">
              <a:solidFill>
                <a:srgbClr val="FFFF00"/>
              </a:solidFill>
              <a:latin typeface="Times New Roman"/>
              <a:cs typeface="Arial" charset="0"/>
            </a:endParaRPr>
          </a:p>
        </p:txBody>
      </p:sp>
      <p:sp>
        <p:nvSpPr>
          <p:cNvPr id="176153" name="Rectangle 25"/>
          <p:cNvSpPr>
            <a:spLocks noChangeArrowheads="1"/>
          </p:cNvSpPr>
          <p:nvPr/>
        </p:nvSpPr>
        <p:spPr bwMode="auto">
          <a:xfrm>
            <a:off x="611188" y="260350"/>
            <a:ext cx="792162" cy="6477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76154" name="Text Box 26"/>
          <p:cNvSpPr txBox="1">
            <a:spLocks noChangeArrowheads="1"/>
          </p:cNvSpPr>
          <p:nvPr/>
        </p:nvSpPr>
        <p:spPr bwMode="auto">
          <a:xfrm>
            <a:off x="1042988" y="549275"/>
            <a:ext cx="576262" cy="366713"/>
          </a:xfrm>
          <a:prstGeom prst="rect">
            <a:avLst/>
          </a:prstGeom>
          <a:noFill/>
          <a:ln w="9525">
            <a:noFill/>
            <a:miter lim="800000"/>
            <a:headEnd/>
            <a:tailEnd/>
          </a:ln>
          <a:effectLst/>
        </p:spPr>
        <p:txBody>
          <a:bodyPr>
            <a:spAutoFit/>
          </a:bodyPr>
          <a:lstStyle/>
          <a:p>
            <a:pPr>
              <a:spcBef>
                <a:spcPct val="50000"/>
              </a:spcBef>
            </a:pPr>
            <a:endParaRPr lang="en-US" sz="1800">
              <a:latin typeface="Arial" charset="0"/>
              <a:cs typeface="Arial" charset="0"/>
            </a:endParaRPr>
          </a:p>
        </p:txBody>
      </p:sp>
      <p:sp>
        <p:nvSpPr>
          <p:cNvPr id="176155" name="Text Box 27"/>
          <p:cNvSpPr txBox="1">
            <a:spLocks noChangeArrowheads="1"/>
          </p:cNvSpPr>
          <p:nvPr/>
        </p:nvSpPr>
        <p:spPr bwMode="auto">
          <a:xfrm>
            <a:off x="684213" y="260350"/>
            <a:ext cx="792162" cy="579438"/>
          </a:xfrm>
          <a:prstGeom prst="rect">
            <a:avLst/>
          </a:prstGeom>
          <a:noFill/>
          <a:ln w="9525">
            <a:noFill/>
            <a:miter lim="800000"/>
            <a:headEnd/>
            <a:tailEnd/>
          </a:ln>
          <a:effectLst/>
        </p:spPr>
        <p:txBody>
          <a:bodyPr>
            <a:spAutoFit/>
          </a:bodyPr>
          <a:lstStyle/>
          <a:p>
            <a:pPr>
              <a:spcBef>
                <a:spcPct val="50000"/>
              </a:spcBef>
            </a:pPr>
            <a:r>
              <a:rPr lang="en-US" b="1" dirty="0">
                <a:solidFill>
                  <a:srgbClr val="FF0000"/>
                </a:solidFill>
                <a:latin typeface="Times New Roman"/>
                <a:cs typeface="Arial" charset="0"/>
              </a:rPr>
              <a:t>C1</a:t>
            </a:r>
          </a:p>
        </p:txBody>
      </p:sp>
      <p:sp>
        <p:nvSpPr>
          <p:cNvPr id="176156" name="Text Box 28"/>
          <p:cNvSpPr txBox="1">
            <a:spLocks noChangeArrowheads="1"/>
          </p:cNvSpPr>
          <p:nvPr/>
        </p:nvSpPr>
        <p:spPr bwMode="auto">
          <a:xfrm>
            <a:off x="1403350" y="260350"/>
            <a:ext cx="7489825" cy="584775"/>
          </a:xfrm>
          <a:prstGeom prst="rect">
            <a:avLst/>
          </a:prstGeom>
          <a:solidFill>
            <a:schemeClr val="accent2"/>
          </a:solidFill>
          <a:ln w="9525">
            <a:noFill/>
            <a:miter lim="800000"/>
            <a:headEnd/>
            <a:tailEnd/>
          </a:ln>
          <a:effectLst/>
        </p:spPr>
        <p:txBody>
          <a:bodyPr>
            <a:spAutoFit/>
          </a:bodyPr>
          <a:lstStyle/>
          <a:p>
            <a:pPr algn="ctr">
              <a:spcBef>
                <a:spcPct val="50000"/>
              </a:spcBef>
            </a:pPr>
            <a:r>
              <a:rPr lang="en-US" b="1" smtClean="0">
                <a:solidFill>
                  <a:srgbClr val="FFFF00"/>
                </a:solidFill>
                <a:latin typeface="Times New Roman"/>
                <a:cs typeface="Arial" charset="0"/>
              </a:rPr>
              <a:t>TH</a:t>
            </a:r>
            <a:r>
              <a:rPr lang="en-US" b="1" smtClean="0">
                <a:solidFill>
                  <a:srgbClr val="FFFF00"/>
                </a:solidFill>
                <a:latin typeface="Times New Roman"/>
              </a:rPr>
              <a:t>Í </a:t>
            </a:r>
            <a:r>
              <a:rPr lang="en-US" b="1" dirty="0">
                <a:solidFill>
                  <a:srgbClr val="FFFF00"/>
                </a:solidFill>
                <a:latin typeface="Times New Roman"/>
              </a:rPr>
              <a:t>NGHIỆM 1</a:t>
            </a:r>
            <a:r>
              <a:rPr lang="en-US" b="1" dirty="0">
                <a:solidFill>
                  <a:schemeClr val="bg1"/>
                </a:solidFill>
                <a:latin typeface="Times New Roman"/>
              </a:rPr>
              <a:t>:</a:t>
            </a:r>
            <a:r>
              <a:rPr lang="en-US" b="1" dirty="0">
                <a:latin typeface="Times New Roman"/>
              </a:rPr>
              <a:t> </a:t>
            </a:r>
            <a:r>
              <a:rPr lang="en-US" b="1" dirty="0" err="1">
                <a:solidFill>
                  <a:srgbClr val="FFFF00"/>
                </a:solidFill>
                <a:latin typeface="Times New Roman"/>
                <a:cs typeface="Arial" charset="0"/>
              </a:rPr>
              <a:t>Bảng</a:t>
            </a:r>
            <a:r>
              <a:rPr lang="en-US" b="1" dirty="0">
                <a:solidFill>
                  <a:srgbClr val="FFFF00"/>
                </a:solidFill>
                <a:latin typeface="Times New Roman"/>
                <a:cs typeface="Arial" charset="0"/>
              </a:rPr>
              <a:t>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6148"/>
                                        </p:tgtEl>
                                        <p:attrNameLst>
                                          <p:attrName>style.visibility</p:attrName>
                                        </p:attrNameLst>
                                      </p:cBhvr>
                                      <p:to>
                                        <p:strVal val="visible"/>
                                      </p:to>
                                    </p:set>
                                    <p:anim calcmode="lin" valueType="num">
                                      <p:cBhvr additive="base">
                                        <p:cTn id="7" dur="500" fill="hold"/>
                                        <p:tgtEl>
                                          <p:spTgt spid="176148"/>
                                        </p:tgtEl>
                                        <p:attrNameLst>
                                          <p:attrName>ppt_x</p:attrName>
                                        </p:attrNameLst>
                                      </p:cBhvr>
                                      <p:tavLst>
                                        <p:tav tm="0">
                                          <p:val>
                                            <p:strVal val="#ppt_x"/>
                                          </p:val>
                                        </p:tav>
                                        <p:tav tm="100000">
                                          <p:val>
                                            <p:strVal val="#ppt_x"/>
                                          </p:val>
                                        </p:tav>
                                      </p:tavLst>
                                    </p:anim>
                                    <p:anim calcmode="lin" valueType="num">
                                      <p:cBhvr additive="base">
                                        <p:cTn id="8" dur="500" fill="hold"/>
                                        <p:tgtEl>
                                          <p:spTgt spid="17614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6149"/>
                                        </p:tgtEl>
                                        <p:attrNameLst>
                                          <p:attrName>style.visibility</p:attrName>
                                        </p:attrNameLst>
                                      </p:cBhvr>
                                      <p:to>
                                        <p:strVal val="visible"/>
                                      </p:to>
                                    </p:set>
                                    <p:anim calcmode="lin" valueType="num">
                                      <p:cBhvr additive="base">
                                        <p:cTn id="13" dur="500" fill="hold"/>
                                        <p:tgtEl>
                                          <p:spTgt spid="176149"/>
                                        </p:tgtEl>
                                        <p:attrNameLst>
                                          <p:attrName>ppt_x</p:attrName>
                                        </p:attrNameLst>
                                      </p:cBhvr>
                                      <p:tavLst>
                                        <p:tav tm="0">
                                          <p:val>
                                            <p:strVal val="#ppt_x"/>
                                          </p:val>
                                        </p:tav>
                                        <p:tav tm="100000">
                                          <p:val>
                                            <p:strVal val="#ppt_x"/>
                                          </p:val>
                                        </p:tav>
                                      </p:tavLst>
                                    </p:anim>
                                    <p:anim calcmode="lin" valueType="num">
                                      <p:cBhvr additive="base">
                                        <p:cTn id="14" dur="500" fill="hold"/>
                                        <p:tgtEl>
                                          <p:spTgt spid="17614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6151"/>
                                        </p:tgtEl>
                                        <p:attrNameLst>
                                          <p:attrName>style.visibility</p:attrName>
                                        </p:attrNameLst>
                                      </p:cBhvr>
                                      <p:to>
                                        <p:strVal val="visible"/>
                                      </p:to>
                                    </p:set>
                                    <p:anim calcmode="lin" valueType="num">
                                      <p:cBhvr additive="base">
                                        <p:cTn id="19" dur="500" fill="hold"/>
                                        <p:tgtEl>
                                          <p:spTgt spid="176151"/>
                                        </p:tgtEl>
                                        <p:attrNameLst>
                                          <p:attrName>ppt_x</p:attrName>
                                        </p:attrNameLst>
                                      </p:cBhvr>
                                      <p:tavLst>
                                        <p:tav tm="0">
                                          <p:val>
                                            <p:strVal val="#ppt_x"/>
                                          </p:val>
                                        </p:tav>
                                        <p:tav tm="100000">
                                          <p:val>
                                            <p:strVal val="#ppt_x"/>
                                          </p:val>
                                        </p:tav>
                                      </p:tavLst>
                                    </p:anim>
                                    <p:anim calcmode="lin" valueType="num">
                                      <p:cBhvr additive="base">
                                        <p:cTn id="20" dur="500" fill="hold"/>
                                        <p:tgtEl>
                                          <p:spTgt spid="17615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6150"/>
                                        </p:tgtEl>
                                        <p:attrNameLst>
                                          <p:attrName>style.visibility</p:attrName>
                                        </p:attrNameLst>
                                      </p:cBhvr>
                                      <p:to>
                                        <p:strVal val="visible"/>
                                      </p:to>
                                    </p:set>
                                    <p:anim calcmode="lin" valueType="num">
                                      <p:cBhvr additive="base">
                                        <p:cTn id="25" dur="500" fill="hold"/>
                                        <p:tgtEl>
                                          <p:spTgt spid="176150"/>
                                        </p:tgtEl>
                                        <p:attrNameLst>
                                          <p:attrName>ppt_x</p:attrName>
                                        </p:attrNameLst>
                                      </p:cBhvr>
                                      <p:tavLst>
                                        <p:tav tm="0">
                                          <p:val>
                                            <p:strVal val="#ppt_x"/>
                                          </p:val>
                                        </p:tav>
                                        <p:tav tm="100000">
                                          <p:val>
                                            <p:strVal val="#ppt_x"/>
                                          </p:val>
                                        </p:tav>
                                      </p:tavLst>
                                    </p:anim>
                                    <p:anim calcmode="lin" valueType="num">
                                      <p:cBhvr additive="base">
                                        <p:cTn id="26" dur="500" fill="hold"/>
                                        <p:tgtEl>
                                          <p:spTgt spid="176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48" grpId="0"/>
      <p:bldP spid="176149" grpId="0"/>
      <p:bldP spid="176150" grpId="0"/>
      <p:bldP spid="17615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endParaRPr lang="en-US"/>
          </a:p>
        </p:txBody>
      </p:sp>
      <p:sp>
        <p:nvSpPr>
          <p:cNvPr id="251907"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image002"/>
          <p:cNvPicPr>
            <a:picLocks noChangeAspect="1" noChangeArrowheads="1"/>
          </p:cNvPicPr>
          <p:nvPr/>
        </p:nvPicPr>
        <p:blipFill>
          <a:blip r:embed="rId3"/>
          <a:srcRect/>
          <a:stretch>
            <a:fillRect/>
          </a:stretch>
        </p:blipFill>
        <p:spPr bwMode="auto">
          <a:xfrm rot="363252">
            <a:off x="1066800" y="457200"/>
            <a:ext cx="3352800" cy="2736850"/>
          </a:xfrm>
          <a:prstGeom prst="rect">
            <a:avLst/>
          </a:prstGeom>
          <a:noFill/>
          <a:ln w="9525">
            <a:noFill/>
            <a:miter lim="800000"/>
            <a:headEnd/>
            <a:tailEnd/>
          </a:ln>
        </p:spPr>
      </p:pic>
      <p:pic>
        <p:nvPicPr>
          <p:cNvPr id="94211" name="Picture 3" descr="image003"/>
          <p:cNvPicPr>
            <a:picLocks noChangeAspect="1" noChangeArrowheads="1"/>
          </p:cNvPicPr>
          <p:nvPr/>
        </p:nvPicPr>
        <p:blipFill>
          <a:blip r:embed="rId4"/>
          <a:srcRect/>
          <a:stretch>
            <a:fillRect/>
          </a:stretch>
        </p:blipFill>
        <p:spPr bwMode="auto">
          <a:xfrm>
            <a:off x="3886200" y="838200"/>
            <a:ext cx="3848100" cy="2546350"/>
          </a:xfrm>
          <a:prstGeom prst="rect">
            <a:avLst/>
          </a:prstGeom>
          <a:noFill/>
          <a:ln w="9525">
            <a:noFill/>
            <a:miter lim="800000"/>
            <a:headEnd/>
            <a:tailEnd/>
          </a:ln>
        </p:spPr>
      </p:pic>
      <p:pic>
        <p:nvPicPr>
          <p:cNvPr id="94212" name="Picture 4" descr="image004"/>
          <p:cNvPicPr>
            <a:picLocks noChangeAspect="1" noChangeArrowheads="1"/>
          </p:cNvPicPr>
          <p:nvPr/>
        </p:nvPicPr>
        <p:blipFill>
          <a:blip r:embed="rId5"/>
          <a:srcRect/>
          <a:stretch>
            <a:fillRect/>
          </a:stretch>
        </p:blipFill>
        <p:spPr bwMode="auto">
          <a:xfrm>
            <a:off x="6811963" y="28575"/>
            <a:ext cx="2074862" cy="1392238"/>
          </a:xfrm>
          <a:prstGeom prst="rect">
            <a:avLst/>
          </a:prstGeom>
          <a:noFill/>
          <a:ln w="9525">
            <a:noFill/>
            <a:miter lim="800000"/>
            <a:headEnd/>
            <a:tailEnd/>
          </a:ln>
        </p:spPr>
      </p:pic>
      <p:pic>
        <p:nvPicPr>
          <p:cNvPr id="94213" name="Picture 5" descr="image005"/>
          <p:cNvPicPr>
            <a:picLocks noChangeAspect="1" noChangeArrowheads="1"/>
          </p:cNvPicPr>
          <p:nvPr/>
        </p:nvPicPr>
        <p:blipFill>
          <a:blip r:embed="rId6"/>
          <a:srcRect/>
          <a:stretch>
            <a:fillRect/>
          </a:stretch>
        </p:blipFill>
        <p:spPr bwMode="auto">
          <a:xfrm rot="1391184">
            <a:off x="6469063" y="1203325"/>
            <a:ext cx="3365500" cy="2657475"/>
          </a:xfrm>
          <a:prstGeom prst="rect">
            <a:avLst/>
          </a:prstGeom>
          <a:noFill/>
          <a:ln w="9525">
            <a:noFill/>
            <a:miter lim="800000"/>
            <a:headEnd/>
            <a:tailEnd/>
          </a:ln>
        </p:spPr>
      </p:pic>
      <p:pic>
        <p:nvPicPr>
          <p:cNvPr id="94214" name="Picture 6" descr="image006"/>
          <p:cNvPicPr>
            <a:picLocks noChangeAspect="1" noChangeArrowheads="1"/>
          </p:cNvPicPr>
          <p:nvPr/>
        </p:nvPicPr>
        <p:blipFill>
          <a:blip r:embed="rId7"/>
          <a:srcRect/>
          <a:stretch>
            <a:fillRect/>
          </a:stretch>
        </p:blipFill>
        <p:spPr bwMode="auto">
          <a:xfrm>
            <a:off x="3657600" y="2590800"/>
            <a:ext cx="3124200" cy="3616325"/>
          </a:xfrm>
          <a:prstGeom prst="rect">
            <a:avLst/>
          </a:prstGeom>
          <a:noFill/>
          <a:ln w="9525">
            <a:noFill/>
            <a:miter lim="800000"/>
            <a:headEnd/>
            <a:tailEnd/>
          </a:ln>
        </p:spPr>
      </p:pic>
      <p:pic>
        <p:nvPicPr>
          <p:cNvPr id="94215" name="Picture 7" descr="image007"/>
          <p:cNvPicPr>
            <a:picLocks noChangeAspect="1" noChangeArrowheads="1"/>
          </p:cNvPicPr>
          <p:nvPr/>
        </p:nvPicPr>
        <p:blipFill>
          <a:blip r:embed="rId8"/>
          <a:srcRect/>
          <a:stretch>
            <a:fillRect/>
          </a:stretch>
        </p:blipFill>
        <p:spPr bwMode="auto">
          <a:xfrm rot="4774221">
            <a:off x="6183313" y="5270500"/>
            <a:ext cx="1905000" cy="1879600"/>
          </a:xfrm>
          <a:prstGeom prst="rect">
            <a:avLst/>
          </a:prstGeom>
          <a:noFill/>
          <a:ln w="9525">
            <a:noFill/>
            <a:miter lim="800000"/>
            <a:headEnd/>
            <a:tailEnd/>
          </a:ln>
        </p:spPr>
      </p:pic>
      <p:pic>
        <p:nvPicPr>
          <p:cNvPr id="94216" name="Picture 8" descr="image008"/>
          <p:cNvPicPr>
            <a:picLocks noChangeAspect="1" noChangeArrowheads="1"/>
          </p:cNvPicPr>
          <p:nvPr/>
        </p:nvPicPr>
        <p:blipFill>
          <a:blip r:embed="rId9"/>
          <a:srcRect/>
          <a:stretch>
            <a:fillRect/>
          </a:stretch>
        </p:blipFill>
        <p:spPr bwMode="auto">
          <a:xfrm rot="-5179980">
            <a:off x="6070600" y="3498850"/>
            <a:ext cx="2768600" cy="2501900"/>
          </a:xfrm>
          <a:prstGeom prst="rect">
            <a:avLst/>
          </a:prstGeom>
          <a:noFill/>
          <a:ln w="9525">
            <a:noFill/>
            <a:miter lim="800000"/>
            <a:headEnd/>
            <a:tailEnd/>
          </a:ln>
        </p:spPr>
      </p:pic>
      <p:pic>
        <p:nvPicPr>
          <p:cNvPr id="94217" name="Picture 9" descr="image009"/>
          <p:cNvPicPr>
            <a:picLocks noChangeAspect="1" noChangeArrowheads="1"/>
          </p:cNvPicPr>
          <p:nvPr/>
        </p:nvPicPr>
        <p:blipFill>
          <a:blip r:embed="rId10"/>
          <a:srcRect/>
          <a:stretch>
            <a:fillRect/>
          </a:stretch>
        </p:blipFill>
        <p:spPr bwMode="auto">
          <a:xfrm>
            <a:off x="-304800" y="2819400"/>
            <a:ext cx="4311650" cy="2897188"/>
          </a:xfrm>
          <a:prstGeom prst="rect">
            <a:avLst/>
          </a:prstGeom>
          <a:noFill/>
          <a:ln w="9525">
            <a:noFill/>
            <a:miter lim="800000"/>
            <a:headEnd/>
            <a:tailEnd/>
          </a:ln>
        </p:spPr>
      </p:pic>
      <p:pic>
        <p:nvPicPr>
          <p:cNvPr id="94218" name="Picture 10" descr="image010"/>
          <p:cNvPicPr>
            <a:picLocks noChangeAspect="1" noChangeArrowheads="1"/>
          </p:cNvPicPr>
          <p:nvPr/>
        </p:nvPicPr>
        <p:blipFill>
          <a:blip r:embed="rId11"/>
          <a:srcRect/>
          <a:stretch>
            <a:fillRect/>
          </a:stretch>
        </p:blipFill>
        <p:spPr bwMode="auto">
          <a:xfrm rot="-2179175">
            <a:off x="-762000" y="5016500"/>
            <a:ext cx="1905000" cy="1784350"/>
          </a:xfrm>
          <a:prstGeom prst="rect">
            <a:avLst/>
          </a:prstGeom>
          <a:noFill/>
          <a:ln w="9525">
            <a:noFill/>
            <a:miter lim="800000"/>
            <a:headEnd/>
            <a:tailEnd/>
          </a:ln>
        </p:spPr>
      </p:pic>
      <p:pic>
        <p:nvPicPr>
          <p:cNvPr id="224267" name="Picture 11" descr="image001"/>
          <p:cNvPicPr>
            <a:picLocks noChangeAspect="1" noChangeArrowheads="1"/>
          </p:cNvPicPr>
          <p:nvPr/>
        </p:nvPicPr>
        <p:blipFill>
          <a:blip r:embed="rId12"/>
          <a:srcRect/>
          <a:stretch>
            <a:fillRect/>
          </a:stretch>
        </p:blipFill>
        <p:spPr bwMode="auto">
          <a:xfrm>
            <a:off x="2514600" y="2286000"/>
            <a:ext cx="2514600" cy="1676400"/>
          </a:xfrm>
          <a:prstGeom prst="rect">
            <a:avLst/>
          </a:prstGeom>
          <a:noFill/>
          <a:ln w="9525">
            <a:noFill/>
            <a:miter lim="800000"/>
            <a:headEnd/>
            <a:tailEnd/>
          </a:ln>
        </p:spPr>
      </p:pic>
      <p:sp>
        <p:nvSpPr>
          <p:cNvPr id="94249" name="Text Box 41"/>
          <p:cNvSpPr txBox="1">
            <a:spLocks noChangeArrowheads="1"/>
          </p:cNvSpPr>
          <p:nvPr/>
        </p:nvSpPr>
        <p:spPr bwMode="auto">
          <a:xfrm>
            <a:off x="152400" y="381000"/>
            <a:ext cx="1752600" cy="1616075"/>
          </a:xfrm>
          <a:prstGeom prst="rect">
            <a:avLst/>
          </a:prstGeom>
          <a:solidFill>
            <a:schemeClr val="accent1"/>
          </a:solidFill>
          <a:ln w="9525">
            <a:noFill/>
            <a:miter lim="800000"/>
            <a:headEnd/>
            <a:tailEnd/>
          </a:ln>
        </p:spPr>
        <p:txBody>
          <a:bodyPr>
            <a:spAutoFit/>
          </a:bodyPr>
          <a:lstStyle/>
          <a:p>
            <a:pPr>
              <a:spcBef>
                <a:spcPct val="50000"/>
              </a:spcBef>
            </a:pPr>
            <a:r>
              <a:rPr lang="en-US" sz="2000" b="1">
                <a:solidFill>
                  <a:srgbClr val="0000FF"/>
                </a:solidFill>
                <a:latin typeface="Times New Roman" pitchFamily="18" charset="0"/>
                <a:cs typeface="Times New Roman" pitchFamily="18" charset="0"/>
              </a:rPr>
              <a:t>Độ lệch lớn nhất của vật dao động so với vị trí cân bằng của nó</a:t>
            </a:r>
          </a:p>
        </p:txBody>
      </p:sp>
      <p:pic>
        <p:nvPicPr>
          <p:cNvPr id="33838" name="Picture 46" descr="Tong-ket-Bai"/>
          <p:cNvPicPr>
            <a:picLocks noChangeAspect="1" noChangeArrowheads="1"/>
          </p:cNvPicPr>
          <p:nvPr/>
        </p:nvPicPr>
        <p:blipFill>
          <a:blip r:embed="rId13"/>
          <a:srcRect/>
          <a:stretch>
            <a:fillRect/>
          </a:stretch>
        </p:blipFill>
        <p:spPr bwMode="auto">
          <a:xfrm>
            <a:off x="1143000" y="5476875"/>
            <a:ext cx="5600700" cy="1381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4267"/>
                                        </p:tgtEl>
                                        <p:attrNameLst>
                                          <p:attrName>style.visibility</p:attrName>
                                        </p:attrNameLst>
                                      </p:cBhvr>
                                      <p:to>
                                        <p:strVal val="visible"/>
                                      </p:to>
                                    </p:set>
                                    <p:animEffect transition="in" filter="blinds(horizontal)">
                                      <p:cBhvr>
                                        <p:cTn id="7" dur="500"/>
                                        <p:tgtEl>
                                          <p:spTgt spid="224267"/>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94210"/>
                                        </p:tgtEl>
                                        <p:attrNameLst>
                                          <p:attrName>style.visibility</p:attrName>
                                        </p:attrNameLst>
                                      </p:cBhvr>
                                      <p:to>
                                        <p:strVal val="visible"/>
                                      </p:to>
                                    </p:set>
                                    <p:anim calcmode="lin" valueType="num">
                                      <p:cBhvr>
                                        <p:cTn id="12" dur="500" decel="50000" fill="hold">
                                          <p:stCondLst>
                                            <p:cond delay="0"/>
                                          </p:stCondLst>
                                        </p:cTn>
                                        <p:tgtEl>
                                          <p:spTgt spid="94210"/>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94210"/>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94210"/>
                                        </p:tgtEl>
                                        <p:attrNameLst>
                                          <p:attrName>ppt_w</p:attrName>
                                        </p:attrNameLst>
                                      </p:cBhvr>
                                      <p:tavLst>
                                        <p:tav tm="0">
                                          <p:val>
                                            <p:strVal val="#ppt_w*.05"/>
                                          </p:val>
                                        </p:tav>
                                        <p:tav tm="100000">
                                          <p:val>
                                            <p:strVal val="#ppt_w"/>
                                          </p:val>
                                        </p:tav>
                                      </p:tavLst>
                                    </p:anim>
                                    <p:anim calcmode="lin" valueType="num">
                                      <p:cBhvr>
                                        <p:cTn id="15" dur="1000" fill="hold"/>
                                        <p:tgtEl>
                                          <p:spTgt spid="94210"/>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94210"/>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94210"/>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94210"/>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94210"/>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94249"/>
                                        </p:tgtEl>
                                        <p:attrNameLst>
                                          <p:attrName>style.visibility</p:attrName>
                                        </p:attrNameLst>
                                      </p:cBhvr>
                                      <p:to>
                                        <p:strVal val="visible"/>
                                      </p:to>
                                    </p:set>
                                    <p:animEffect transition="in" filter="diamond(in)">
                                      <p:cBhvr>
                                        <p:cTn id="24" dur="2000"/>
                                        <p:tgtEl>
                                          <p:spTgt spid="94249"/>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94217"/>
                                        </p:tgtEl>
                                        <p:attrNameLst>
                                          <p:attrName>style.visibility</p:attrName>
                                        </p:attrNameLst>
                                      </p:cBhvr>
                                      <p:to>
                                        <p:strVal val="visible"/>
                                      </p:to>
                                    </p:set>
                                    <p:animEffect transition="in" filter="diamond(in)">
                                      <p:cBhvr>
                                        <p:cTn id="29" dur="2000"/>
                                        <p:tgtEl>
                                          <p:spTgt spid="94217"/>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94218"/>
                                        </p:tgtEl>
                                        <p:attrNameLst>
                                          <p:attrName>style.visibility</p:attrName>
                                        </p:attrNameLst>
                                      </p:cBhvr>
                                      <p:to>
                                        <p:strVal val="visible"/>
                                      </p:to>
                                    </p:set>
                                    <p:anim calcmode="lin" valueType="num">
                                      <p:cBhvr>
                                        <p:cTn id="34" dur="500" fill="hold"/>
                                        <p:tgtEl>
                                          <p:spTgt spid="94218"/>
                                        </p:tgtEl>
                                        <p:attrNameLst>
                                          <p:attrName>ppt_w</p:attrName>
                                        </p:attrNameLst>
                                      </p:cBhvr>
                                      <p:tavLst>
                                        <p:tav tm="0">
                                          <p:val>
                                            <p:fltVal val="0"/>
                                          </p:val>
                                        </p:tav>
                                        <p:tav tm="100000">
                                          <p:val>
                                            <p:strVal val="#ppt_w"/>
                                          </p:val>
                                        </p:tav>
                                      </p:tavLst>
                                    </p:anim>
                                    <p:anim calcmode="lin" valueType="num">
                                      <p:cBhvr>
                                        <p:cTn id="35" dur="500" fill="hold"/>
                                        <p:tgtEl>
                                          <p:spTgt spid="94218"/>
                                        </p:tgtEl>
                                        <p:attrNameLst>
                                          <p:attrName>ppt_h</p:attrName>
                                        </p:attrNameLst>
                                      </p:cBhvr>
                                      <p:tavLst>
                                        <p:tav tm="0">
                                          <p:val>
                                            <p:fltVal val="0"/>
                                          </p:val>
                                        </p:tav>
                                        <p:tav tm="100000">
                                          <p:val>
                                            <p:strVal val="#ppt_h"/>
                                          </p:val>
                                        </p:tav>
                                      </p:tavLst>
                                    </p:anim>
                                    <p:animEffect transition="in" filter="fade">
                                      <p:cBhvr>
                                        <p:cTn id="36" dur="500"/>
                                        <p:tgtEl>
                                          <p:spTgt spid="94218"/>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94211"/>
                                        </p:tgtEl>
                                        <p:attrNameLst>
                                          <p:attrName>style.visibility</p:attrName>
                                        </p:attrNameLst>
                                      </p:cBhvr>
                                      <p:to>
                                        <p:strVal val="visible"/>
                                      </p:to>
                                    </p:set>
                                    <p:anim calcmode="lin" valueType="num">
                                      <p:cBhvr>
                                        <p:cTn id="41" dur="500" decel="50000" fill="hold">
                                          <p:stCondLst>
                                            <p:cond delay="0"/>
                                          </p:stCondLst>
                                        </p:cTn>
                                        <p:tgtEl>
                                          <p:spTgt spid="94211"/>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94211"/>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94211"/>
                                        </p:tgtEl>
                                        <p:attrNameLst>
                                          <p:attrName>ppt_w</p:attrName>
                                        </p:attrNameLst>
                                      </p:cBhvr>
                                      <p:tavLst>
                                        <p:tav tm="0">
                                          <p:val>
                                            <p:strVal val="#ppt_w*.05"/>
                                          </p:val>
                                        </p:tav>
                                        <p:tav tm="100000">
                                          <p:val>
                                            <p:strVal val="#ppt_w"/>
                                          </p:val>
                                        </p:tav>
                                      </p:tavLst>
                                    </p:anim>
                                    <p:anim calcmode="lin" valueType="num">
                                      <p:cBhvr>
                                        <p:cTn id="44" dur="1000" fill="hold"/>
                                        <p:tgtEl>
                                          <p:spTgt spid="94211"/>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94211"/>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94211"/>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94211"/>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94211"/>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94213"/>
                                        </p:tgtEl>
                                        <p:attrNameLst>
                                          <p:attrName>style.visibility</p:attrName>
                                        </p:attrNameLst>
                                      </p:cBhvr>
                                      <p:to>
                                        <p:strVal val="visible"/>
                                      </p:to>
                                    </p:set>
                                    <p:animEffect transition="in" filter="box(in)">
                                      <p:cBhvr>
                                        <p:cTn id="53" dur="500"/>
                                        <p:tgtEl>
                                          <p:spTgt spid="94213"/>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94212"/>
                                        </p:tgtEl>
                                        <p:attrNameLst>
                                          <p:attrName>style.visibility</p:attrName>
                                        </p:attrNameLst>
                                      </p:cBhvr>
                                      <p:to>
                                        <p:strVal val="visible"/>
                                      </p:to>
                                    </p:set>
                                    <p:animEffect transition="in" filter="box(in)">
                                      <p:cBhvr>
                                        <p:cTn id="58" dur="500"/>
                                        <p:tgtEl>
                                          <p:spTgt spid="94212"/>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nodeType="clickEffect">
                                  <p:stCondLst>
                                    <p:cond delay="0"/>
                                  </p:stCondLst>
                                  <p:childTnLst>
                                    <p:set>
                                      <p:cBhvr>
                                        <p:cTn id="62" dur="1" fill="hold">
                                          <p:stCondLst>
                                            <p:cond delay="0"/>
                                          </p:stCondLst>
                                        </p:cTn>
                                        <p:tgtEl>
                                          <p:spTgt spid="94214"/>
                                        </p:tgtEl>
                                        <p:attrNameLst>
                                          <p:attrName>style.visibility</p:attrName>
                                        </p:attrNameLst>
                                      </p:cBhvr>
                                      <p:to>
                                        <p:strVal val="visible"/>
                                      </p:to>
                                    </p:set>
                                    <p:animEffect transition="in" filter="box(in)">
                                      <p:cBhvr>
                                        <p:cTn id="63" dur="500"/>
                                        <p:tgtEl>
                                          <p:spTgt spid="94214"/>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94216"/>
                                        </p:tgtEl>
                                        <p:attrNameLst>
                                          <p:attrName>style.visibility</p:attrName>
                                        </p:attrNameLst>
                                      </p:cBhvr>
                                      <p:to>
                                        <p:strVal val="visible"/>
                                      </p:to>
                                    </p:set>
                                    <p:animEffect transition="in" filter="box(in)">
                                      <p:cBhvr>
                                        <p:cTn id="68" dur="500"/>
                                        <p:tgtEl>
                                          <p:spTgt spid="94216"/>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nodeType="clickEffect">
                                  <p:stCondLst>
                                    <p:cond delay="0"/>
                                  </p:stCondLst>
                                  <p:childTnLst>
                                    <p:set>
                                      <p:cBhvr>
                                        <p:cTn id="72" dur="1" fill="hold">
                                          <p:stCondLst>
                                            <p:cond delay="0"/>
                                          </p:stCondLst>
                                        </p:cTn>
                                        <p:tgtEl>
                                          <p:spTgt spid="94215"/>
                                        </p:tgtEl>
                                        <p:attrNameLst>
                                          <p:attrName>style.visibility</p:attrName>
                                        </p:attrNameLst>
                                      </p:cBhvr>
                                      <p:to>
                                        <p:strVal val="visible"/>
                                      </p:to>
                                    </p:set>
                                    <p:animEffect transition="in" filter="box(in)">
                                      <p:cBhvr>
                                        <p:cTn id="73" dur="500"/>
                                        <p:tgtEl>
                                          <p:spTgt spid="94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4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0" y="0"/>
            <a:ext cx="9144000" cy="1417638"/>
          </a:xfrm>
          <a:solidFill>
            <a:schemeClr val="accent2"/>
          </a:solidFill>
        </p:spPr>
        <p:txBody>
          <a:bodyPr/>
          <a:lstStyle/>
          <a:p>
            <a:r>
              <a:rPr lang="en-US" b="1" i="1">
                <a:solidFill>
                  <a:srgbClr val="FFFF00"/>
                </a:solidFill>
              </a:rPr>
              <a:t>Ghi nhớ</a:t>
            </a:r>
          </a:p>
        </p:txBody>
      </p:sp>
      <p:sp>
        <p:nvSpPr>
          <p:cNvPr id="144387" name="Rectangle 3"/>
          <p:cNvSpPr>
            <a:spLocks noGrp="1" noChangeArrowheads="1"/>
          </p:cNvSpPr>
          <p:nvPr>
            <p:ph type="body" idx="1"/>
          </p:nvPr>
        </p:nvSpPr>
        <p:spPr>
          <a:xfrm>
            <a:off x="0" y="1447800"/>
            <a:ext cx="9144000" cy="4678363"/>
          </a:xfrm>
          <a:solidFill>
            <a:schemeClr val="accent2"/>
          </a:solidFill>
        </p:spPr>
        <p:txBody>
          <a:bodyPr/>
          <a:lstStyle/>
          <a:p>
            <a:r>
              <a:rPr lang="en-US" b="1">
                <a:solidFill>
                  <a:schemeClr val="bg1"/>
                </a:solidFill>
              </a:rPr>
              <a:t>Biên độ dao động càng lớn, âm càng to.</a:t>
            </a:r>
          </a:p>
          <a:p>
            <a:r>
              <a:rPr lang="en-US" b="1">
                <a:solidFill>
                  <a:schemeClr val="bg1"/>
                </a:solidFill>
              </a:rPr>
              <a:t>Độ to của âm được đo bằng đơn vị đêxi ben (dB)</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ãhÃ¬nh áº£nh Ã´ng newton cung qua taoãçåçæå°çµæ"/>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2057400" y="309349"/>
            <a:ext cx="5929952" cy="707886"/>
          </a:xfrm>
          <a:prstGeom prst="rect">
            <a:avLst/>
          </a:prstGeom>
          <a:noFill/>
        </p:spPr>
        <p:txBody>
          <a:bodyPr wrap="square" rtlCol="0">
            <a:spAutoFit/>
          </a:bodyPr>
          <a:lstStyle/>
          <a:p>
            <a:r>
              <a:rPr lang="en-US" sz="4000" b="1" dirty="0" smtClean="0">
                <a:solidFill>
                  <a:srgbClr val="5E3AF8"/>
                </a:solidFill>
                <a:latin typeface="Times New Roman" pitchFamily="18" charset="0"/>
                <a:cs typeface="Times New Roman" pitchFamily="18" charset="0"/>
              </a:rPr>
              <a:t>BỨC TRANH BÍ ẨN</a:t>
            </a:r>
            <a:endParaRPr lang="en-US" sz="4000" b="1" dirty="0">
              <a:solidFill>
                <a:srgbClr val="5E3AF8"/>
              </a:solidFill>
              <a:latin typeface="Times New Roman" pitchFamily="18" charset="0"/>
              <a:cs typeface="Times New Roman" pitchFamily="18" charset="0"/>
            </a:endParaRPr>
          </a:p>
        </p:txBody>
      </p:sp>
      <p:sp>
        <p:nvSpPr>
          <p:cNvPr id="8" name="Action Button: Forward or Next 7">
            <a:hlinkClick r:id="rId2" action="ppaction://hlinksldjump" highlightClick="1"/>
          </p:cNvPr>
          <p:cNvSpPr/>
          <p:nvPr/>
        </p:nvSpPr>
        <p:spPr>
          <a:xfrm>
            <a:off x="80962" y="838200"/>
            <a:ext cx="758825"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0000"/>
                </a:solidFill>
              </a:rPr>
              <a:t>1</a:t>
            </a:r>
            <a:endParaRPr lang="en-US" sz="2000" b="1" dirty="0">
              <a:solidFill>
                <a:srgbClr val="FF0000"/>
              </a:solidFill>
            </a:endParaRPr>
          </a:p>
        </p:txBody>
      </p:sp>
      <p:sp>
        <p:nvSpPr>
          <p:cNvPr id="9" name="Action Button: Forward or Next 8">
            <a:hlinkClick r:id="rId3" action="ppaction://hlinksldjump" highlightClick="1"/>
          </p:cNvPr>
          <p:cNvSpPr/>
          <p:nvPr/>
        </p:nvSpPr>
        <p:spPr>
          <a:xfrm>
            <a:off x="8229600" y="838200"/>
            <a:ext cx="685800" cy="35792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2</a:t>
            </a:r>
            <a:endParaRPr lang="en-US" sz="2400" b="1" dirty="0">
              <a:solidFill>
                <a:srgbClr val="FF0000"/>
              </a:solidFill>
            </a:endParaRPr>
          </a:p>
        </p:txBody>
      </p:sp>
      <p:pic>
        <p:nvPicPr>
          <p:cNvPr id="12"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412" y="1130490"/>
            <a:ext cx="8907463" cy="54902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3412" y="4066121"/>
            <a:ext cx="4262981" cy="2827585"/>
          </a:xfrm>
          <a:prstGeom prst="rect">
            <a:avLst/>
          </a:prstGeom>
          <a:solidFill>
            <a:srgbClr val="B6AE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b="1" dirty="0" smtClean="0"/>
              <a:t>4</a:t>
            </a:r>
            <a:endParaRPr lang="en-US" sz="19900" b="1" dirty="0"/>
          </a:p>
        </p:txBody>
      </p:sp>
      <p:sp>
        <p:nvSpPr>
          <p:cNvPr id="17" name="Rectangle 16"/>
          <p:cNvSpPr/>
          <p:nvPr/>
        </p:nvSpPr>
        <p:spPr>
          <a:xfrm>
            <a:off x="4240922" y="4030864"/>
            <a:ext cx="4935942" cy="2823829"/>
          </a:xfrm>
          <a:prstGeom prst="rect">
            <a:avLst/>
          </a:prstGeom>
          <a:solidFill>
            <a:srgbClr val="ECB2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b="1" dirty="0" smtClean="0"/>
              <a:t>3</a:t>
            </a:r>
            <a:endParaRPr lang="en-US" sz="19900" b="1" dirty="0"/>
          </a:p>
        </p:txBody>
      </p:sp>
      <p:sp>
        <p:nvSpPr>
          <p:cNvPr id="18" name="Rectangle 17"/>
          <p:cNvSpPr/>
          <p:nvPr/>
        </p:nvSpPr>
        <p:spPr>
          <a:xfrm>
            <a:off x="4273786" y="1130490"/>
            <a:ext cx="4870214" cy="2935631"/>
          </a:xfrm>
          <a:prstGeom prst="rect">
            <a:avLst/>
          </a:prstGeom>
          <a:solidFill>
            <a:srgbClr val="E8EC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b="1" dirty="0" smtClean="0"/>
              <a:t>2</a:t>
            </a:r>
            <a:endParaRPr lang="en-US" sz="4800" dirty="0"/>
          </a:p>
        </p:txBody>
      </p:sp>
      <p:sp>
        <p:nvSpPr>
          <p:cNvPr id="19" name="Rectangle 18"/>
          <p:cNvSpPr/>
          <p:nvPr/>
        </p:nvSpPr>
        <p:spPr>
          <a:xfrm>
            <a:off x="1" y="1130490"/>
            <a:ext cx="4273786" cy="2908110"/>
          </a:xfrm>
          <a:prstGeom prst="rect">
            <a:avLst/>
          </a:prstGeom>
          <a:solidFill>
            <a:srgbClr val="D2EE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900" b="1" dirty="0" smtClean="0"/>
              <a:t>1</a:t>
            </a:r>
            <a:endParaRPr lang="en-US" sz="23900" b="1" dirty="0"/>
          </a:p>
        </p:txBody>
      </p:sp>
      <p:sp>
        <p:nvSpPr>
          <p:cNvPr id="20" name="Action Button: Forward or Next 19">
            <a:hlinkClick r:id="rId5" action="ppaction://hlinksldjump" highlightClick="1"/>
          </p:cNvPr>
          <p:cNvSpPr/>
          <p:nvPr/>
        </p:nvSpPr>
        <p:spPr>
          <a:xfrm>
            <a:off x="8615362" y="4038600"/>
            <a:ext cx="528638"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3</a:t>
            </a:r>
            <a:endParaRPr lang="en-US" sz="2400" b="1" dirty="0">
              <a:solidFill>
                <a:srgbClr val="FF0000"/>
              </a:solidFill>
            </a:endParaRPr>
          </a:p>
        </p:txBody>
      </p:sp>
      <p:sp>
        <p:nvSpPr>
          <p:cNvPr id="21" name="Action Button: Forward or Next 20">
            <a:hlinkClick r:id="rId6" action="ppaction://hlinksldjump" highlightClick="1"/>
          </p:cNvPr>
          <p:cNvSpPr/>
          <p:nvPr/>
        </p:nvSpPr>
        <p:spPr>
          <a:xfrm>
            <a:off x="42069" y="4114800"/>
            <a:ext cx="531812"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4</a:t>
            </a:r>
            <a:endParaRPr lang="en-US" sz="2400" b="1" dirty="0">
              <a:solidFill>
                <a:srgbClr val="FF0000"/>
              </a:solidFill>
            </a:endParaRPr>
          </a:p>
        </p:txBody>
      </p:sp>
      <p:sp>
        <p:nvSpPr>
          <p:cNvPr id="3" name="Action Button: Forward or Next 2">
            <a:hlinkClick r:id="rId7" action="ppaction://hlinksldjump" highlightClick="1"/>
          </p:cNvPr>
          <p:cNvSpPr/>
          <p:nvPr/>
        </p:nvSpPr>
        <p:spPr>
          <a:xfrm>
            <a:off x="4114800" y="6553200"/>
            <a:ext cx="685800" cy="3405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5</a:t>
            </a:r>
            <a:endParaRPr lang="en-US" sz="2400" b="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0" restart="whenNotActive" fill="hold" evtFilter="cancelBubble" nodeType="interactiveSeq">
                <p:stCondLst>
                  <p:cond evt="onClick" delay="0">
                    <p:tgtEl>
                      <p:spTgt spid="1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981200" y="1981200"/>
            <a:ext cx="6553200" cy="519113"/>
          </a:xfrm>
          <a:prstGeom prst="rect">
            <a:avLst/>
          </a:prstGeom>
          <a:noFill/>
          <a:ln w="9525">
            <a:noFill/>
            <a:miter lim="800000"/>
            <a:headEnd/>
            <a:tailEnd/>
          </a:ln>
        </p:spPr>
        <p:txBody>
          <a:bodyPr wrap="square" lIns="91429" tIns="45714" rIns="91429" bIns="45714">
            <a:spAutoFit/>
          </a:bodyPr>
          <a:lstStyle/>
          <a:p>
            <a:pPr eaLnBrk="0" hangingPunct="0">
              <a:spcBef>
                <a:spcPct val="50000"/>
              </a:spcBef>
            </a:pPr>
            <a:r>
              <a:rPr lang="en-US" sz="2400" b="1" dirty="0">
                <a:solidFill>
                  <a:srgbClr val="800000"/>
                </a:solidFill>
                <a:latin typeface="Times New Roman" pitchFamily="18" charset="0"/>
              </a:rPr>
              <a:t>A. </a:t>
            </a:r>
            <a:r>
              <a:rPr lang="en-US" sz="2800" b="1" dirty="0" err="1" smtClean="0">
                <a:solidFill>
                  <a:srgbClr val="800000"/>
                </a:solidFill>
                <a:latin typeface="Times New Roman" pitchFamily="18" charset="0"/>
              </a:rPr>
              <a:t>Tần</a:t>
            </a:r>
            <a:r>
              <a:rPr lang="en-US" sz="2800" b="1" dirty="0" smtClean="0">
                <a:solidFill>
                  <a:srgbClr val="800000"/>
                </a:solidFill>
                <a:latin typeface="Times New Roman" pitchFamily="18" charset="0"/>
              </a:rPr>
              <a:t> </a:t>
            </a:r>
            <a:r>
              <a:rPr lang="en-US" sz="2800" b="1" dirty="0" err="1" smtClean="0">
                <a:solidFill>
                  <a:srgbClr val="800000"/>
                </a:solidFill>
                <a:latin typeface="Times New Roman" pitchFamily="18" charset="0"/>
              </a:rPr>
              <a:t>số</a:t>
            </a:r>
            <a:r>
              <a:rPr lang="en-US" sz="2800" b="1" dirty="0" smtClean="0">
                <a:solidFill>
                  <a:srgbClr val="800000"/>
                </a:solidFill>
                <a:latin typeface="Times New Roman" pitchFamily="18" charset="0"/>
              </a:rPr>
              <a:t> </a:t>
            </a:r>
            <a:r>
              <a:rPr lang="en-US" sz="2800" b="1" dirty="0" err="1" smtClean="0">
                <a:solidFill>
                  <a:srgbClr val="800000"/>
                </a:solidFill>
                <a:latin typeface="Times New Roman" pitchFamily="18" charset="0"/>
              </a:rPr>
              <a:t>dao</a:t>
            </a:r>
            <a:r>
              <a:rPr lang="en-US" sz="2800" b="1" dirty="0" smtClean="0">
                <a:solidFill>
                  <a:srgbClr val="800000"/>
                </a:solidFill>
                <a:latin typeface="Times New Roman" pitchFamily="18" charset="0"/>
              </a:rPr>
              <a:t> </a:t>
            </a:r>
            <a:r>
              <a:rPr lang="vi-VN" sz="2800" b="1" dirty="0" smtClean="0">
                <a:solidFill>
                  <a:srgbClr val="800000"/>
                </a:solidFill>
                <a:latin typeface="Times New Roman" pitchFamily="18" charset="0"/>
              </a:rPr>
              <a:t>động</a:t>
            </a:r>
            <a:r>
              <a:rPr lang="en-US" sz="2800" b="1" dirty="0" smtClean="0">
                <a:solidFill>
                  <a:srgbClr val="800000"/>
                </a:solidFill>
                <a:latin typeface="Times New Roman" pitchFamily="18" charset="0"/>
              </a:rPr>
              <a:t>. </a:t>
            </a:r>
            <a:endParaRPr lang="en-US" sz="2800" b="1" dirty="0">
              <a:solidFill>
                <a:srgbClr val="800000"/>
              </a:solidFill>
              <a:latin typeface="Times New Roman" pitchFamily="18" charset="0"/>
            </a:endParaRPr>
          </a:p>
        </p:txBody>
      </p:sp>
      <p:sp>
        <p:nvSpPr>
          <p:cNvPr id="25603" name="Text Box 3"/>
          <p:cNvSpPr txBox="1">
            <a:spLocks noChangeArrowheads="1"/>
          </p:cNvSpPr>
          <p:nvPr/>
        </p:nvSpPr>
        <p:spPr bwMode="auto">
          <a:xfrm>
            <a:off x="1981200" y="3276600"/>
            <a:ext cx="6894513" cy="519113"/>
          </a:xfrm>
          <a:prstGeom prst="rect">
            <a:avLst/>
          </a:prstGeom>
          <a:noFill/>
          <a:ln w="9525">
            <a:noFill/>
            <a:miter lim="800000"/>
            <a:headEnd/>
            <a:tailEnd/>
          </a:ln>
        </p:spPr>
        <p:txBody>
          <a:bodyPr wrap="square" lIns="91429" tIns="45714" rIns="91429" bIns="45714">
            <a:spAutoFit/>
          </a:bodyPr>
          <a:lstStyle/>
          <a:p>
            <a:pPr eaLnBrk="0" hangingPunct="0">
              <a:spcBef>
                <a:spcPct val="50000"/>
              </a:spcBef>
            </a:pPr>
            <a:r>
              <a:rPr lang="en-US" sz="2400" b="1" dirty="0">
                <a:solidFill>
                  <a:srgbClr val="800000"/>
                </a:solidFill>
                <a:latin typeface="Times New Roman" pitchFamily="18" charset="0"/>
              </a:rPr>
              <a:t>C.  </a:t>
            </a:r>
            <a:r>
              <a:rPr lang="en-US" sz="2800" b="1" dirty="0" err="1" smtClean="0">
                <a:solidFill>
                  <a:srgbClr val="800000"/>
                </a:solidFill>
                <a:latin typeface="Times New Roman" pitchFamily="18" charset="0"/>
              </a:rPr>
              <a:t>Th</a:t>
            </a:r>
            <a:r>
              <a:rPr lang="vi-VN" sz="2800" b="1" dirty="0" smtClean="0">
                <a:solidFill>
                  <a:srgbClr val="800000"/>
                </a:solidFill>
                <a:latin typeface="Times New Roman" pitchFamily="18" charset="0"/>
              </a:rPr>
              <a:t>ời</a:t>
            </a:r>
            <a:r>
              <a:rPr lang="en-US" sz="2800" b="1" dirty="0" smtClean="0">
                <a:solidFill>
                  <a:srgbClr val="800000"/>
                </a:solidFill>
                <a:latin typeface="Times New Roman" pitchFamily="18" charset="0"/>
              </a:rPr>
              <a:t> </a:t>
            </a:r>
            <a:r>
              <a:rPr lang="en-US" sz="2800" b="1" dirty="0" err="1" smtClean="0">
                <a:solidFill>
                  <a:srgbClr val="800000"/>
                </a:solidFill>
                <a:latin typeface="Times New Roman" pitchFamily="18" charset="0"/>
              </a:rPr>
              <a:t>gian</a:t>
            </a:r>
            <a:r>
              <a:rPr lang="en-US" sz="2800" b="1" dirty="0" smtClean="0">
                <a:solidFill>
                  <a:srgbClr val="800000"/>
                </a:solidFill>
                <a:latin typeface="Times New Roman" pitchFamily="18" charset="0"/>
              </a:rPr>
              <a:t> </a:t>
            </a:r>
            <a:r>
              <a:rPr lang="en-US" sz="2800" b="1" dirty="0" err="1">
                <a:solidFill>
                  <a:srgbClr val="800000"/>
                </a:solidFill>
                <a:latin typeface="Times New Roman" pitchFamily="18" charset="0"/>
              </a:rPr>
              <a:t>dao</a:t>
            </a:r>
            <a:r>
              <a:rPr lang="en-US" sz="2800" b="1" dirty="0">
                <a:solidFill>
                  <a:srgbClr val="800000"/>
                </a:solidFill>
                <a:latin typeface="Times New Roman" pitchFamily="18" charset="0"/>
              </a:rPr>
              <a:t> </a:t>
            </a:r>
            <a:r>
              <a:rPr lang="en-US" sz="2800" b="1" dirty="0" err="1" smtClean="0">
                <a:solidFill>
                  <a:srgbClr val="800000"/>
                </a:solidFill>
                <a:latin typeface="Times New Roman" pitchFamily="18" charset="0"/>
              </a:rPr>
              <a:t>động</a:t>
            </a:r>
            <a:r>
              <a:rPr lang="en-US" sz="2800" b="1" dirty="0" smtClean="0">
                <a:solidFill>
                  <a:srgbClr val="800000"/>
                </a:solidFill>
                <a:latin typeface="Times New Roman" pitchFamily="18" charset="0"/>
              </a:rPr>
              <a:t>.</a:t>
            </a:r>
            <a:endParaRPr lang="en-US" sz="2800" b="1" dirty="0">
              <a:solidFill>
                <a:srgbClr val="800000"/>
              </a:solidFill>
              <a:latin typeface="Times New Roman" pitchFamily="18" charset="0"/>
            </a:endParaRPr>
          </a:p>
        </p:txBody>
      </p:sp>
      <p:sp>
        <p:nvSpPr>
          <p:cNvPr id="25604" name="Text Box 4"/>
          <p:cNvSpPr txBox="1">
            <a:spLocks noChangeArrowheads="1"/>
          </p:cNvSpPr>
          <p:nvPr/>
        </p:nvSpPr>
        <p:spPr bwMode="auto">
          <a:xfrm>
            <a:off x="1981199" y="2590800"/>
            <a:ext cx="6665913" cy="519113"/>
          </a:xfrm>
          <a:prstGeom prst="rect">
            <a:avLst/>
          </a:prstGeom>
          <a:noFill/>
          <a:ln w="9525">
            <a:noFill/>
            <a:miter lim="800000"/>
            <a:headEnd/>
            <a:tailEnd/>
          </a:ln>
        </p:spPr>
        <p:txBody>
          <a:bodyPr wrap="square" lIns="91429" tIns="45714" rIns="91429" bIns="45714">
            <a:spAutoFit/>
          </a:bodyPr>
          <a:lstStyle/>
          <a:p>
            <a:pPr marL="342900" indent="-342900" eaLnBrk="0" hangingPunct="0">
              <a:spcBef>
                <a:spcPct val="50000"/>
              </a:spcBef>
            </a:pPr>
            <a:r>
              <a:rPr lang="en-US" sz="2400" b="1" dirty="0" smtClean="0">
                <a:solidFill>
                  <a:srgbClr val="800000"/>
                </a:solidFill>
                <a:latin typeface="Times New Roman" pitchFamily="18" charset="0"/>
              </a:rPr>
              <a:t>B</a:t>
            </a:r>
            <a:r>
              <a:rPr lang="en-US" sz="2400" b="1" dirty="0">
                <a:solidFill>
                  <a:srgbClr val="800000"/>
                </a:solidFill>
                <a:latin typeface="Times New Roman" pitchFamily="18" charset="0"/>
              </a:rPr>
              <a:t>. </a:t>
            </a:r>
            <a:r>
              <a:rPr lang="en-US" sz="2800" b="1" dirty="0" err="1">
                <a:solidFill>
                  <a:srgbClr val="800000"/>
                </a:solidFill>
                <a:latin typeface="Times New Roman" pitchFamily="18" charset="0"/>
              </a:rPr>
              <a:t>Biên</a:t>
            </a:r>
            <a:r>
              <a:rPr lang="en-US" sz="2800" b="1" dirty="0">
                <a:solidFill>
                  <a:srgbClr val="800000"/>
                </a:solidFill>
                <a:latin typeface="Times New Roman" pitchFamily="18" charset="0"/>
              </a:rPr>
              <a:t> </a:t>
            </a:r>
            <a:r>
              <a:rPr lang="en-US" sz="2800" b="1" dirty="0" err="1">
                <a:solidFill>
                  <a:srgbClr val="800000"/>
                </a:solidFill>
                <a:latin typeface="Times New Roman" pitchFamily="18" charset="0"/>
              </a:rPr>
              <a:t>độ</a:t>
            </a:r>
            <a:r>
              <a:rPr lang="en-US" sz="2800" b="1" dirty="0">
                <a:solidFill>
                  <a:srgbClr val="800000"/>
                </a:solidFill>
                <a:latin typeface="Times New Roman" pitchFamily="18" charset="0"/>
              </a:rPr>
              <a:t> </a:t>
            </a:r>
            <a:r>
              <a:rPr lang="en-US" sz="2800" b="1" dirty="0" err="1">
                <a:solidFill>
                  <a:srgbClr val="800000"/>
                </a:solidFill>
                <a:latin typeface="Times New Roman" pitchFamily="18" charset="0"/>
              </a:rPr>
              <a:t>dao</a:t>
            </a:r>
            <a:r>
              <a:rPr lang="en-US" sz="2800" b="1" dirty="0">
                <a:solidFill>
                  <a:srgbClr val="800000"/>
                </a:solidFill>
                <a:latin typeface="Times New Roman" pitchFamily="18" charset="0"/>
              </a:rPr>
              <a:t> </a:t>
            </a:r>
            <a:r>
              <a:rPr lang="en-US" sz="2800" b="1" dirty="0" err="1" smtClean="0">
                <a:solidFill>
                  <a:srgbClr val="800000"/>
                </a:solidFill>
                <a:latin typeface="Times New Roman" pitchFamily="18" charset="0"/>
              </a:rPr>
              <a:t>động</a:t>
            </a:r>
            <a:r>
              <a:rPr lang="en-US" sz="2800" b="1" dirty="0" smtClean="0">
                <a:solidFill>
                  <a:srgbClr val="800000"/>
                </a:solidFill>
                <a:latin typeface="Times New Roman" pitchFamily="18" charset="0"/>
              </a:rPr>
              <a:t>.</a:t>
            </a:r>
            <a:endParaRPr lang="en-US" sz="2800" b="1" dirty="0">
              <a:solidFill>
                <a:srgbClr val="800000"/>
              </a:solidFill>
              <a:latin typeface="Times New Roman" pitchFamily="18" charset="0"/>
            </a:endParaRPr>
          </a:p>
        </p:txBody>
      </p:sp>
      <p:sp>
        <p:nvSpPr>
          <p:cNvPr id="25605" name="Text Box 5"/>
          <p:cNvSpPr txBox="1">
            <a:spLocks noChangeArrowheads="1"/>
          </p:cNvSpPr>
          <p:nvPr/>
        </p:nvSpPr>
        <p:spPr bwMode="auto">
          <a:xfrm>
            <a:off x="1981200" y="3962400"/>
            <a:ext cx="6715125" cy="519113"/>
          </a:xfrm>
          <a:prstGeom prst="rect">
            <a:avLst/>
          </a:prstGeom>
          <a:noFill/>
          <a:ln w="9525">
            <a:noFill/>
            <a:miter lim="800000"/>
            <a:headEnd/>
            <a:tailEnd/>
          </a:ln>
        </p:spPr>
        <p:txBody>
          <a:bodyPr wrap="square" lIns="91429" tIns="45714" rIns="91429" bIns="45714">
            <a:spAutoFit/>
          </a:bodyPr>
          <a:lstStyle/>
          <a:p>
            <a:pPr eaLnBrk="0" hangingPunct="0">
              <a:spcBef>
                <a:spcPct val="50000"/>
              </a:spcBef>
            </a:pPr>
            <a:r>
              <a:rPr lang="en-US" sz="2400" b="1" dirty="0" smtClean="0">
                <a:solidFill>
                  <a:srgbClr val="800000"/>
                </a:solidFill>
                <a:latin typeface="Times New Roman" pitchFamily="18" charset="0"/>
              </a:rPr>
              <a:t>D</a:t>
            </a:r>
            <a:r>
              <a:rPr lang="en-US" sz="2400" b="1" dirty="0">
                <a:solidFill>
                  <a:srgbClr val="800000"/>
                </a:solidFill>
                <a:latin typeface="Times New Roman" pitchFamily="18" charset="0"/>
              </a:rPr>
              <a:t>.  </a:t>
            </a:r>
            <a:r>
              <a:rPr lang="en-US" sz="2800" b="1" dirty="0" err="1" smtClean="0">
                <a:solidFill>
                  <a:srgbClr val="800000"/>
                </a:solidFill>
                <a:latin typeface="Times New Roman" pitchFamily="18" charset="0"/>
              </a:rPr>
              <a:t>Tốc</a:t>
            </a:r>
            <a:r>
              <a:rPr lang="en-US" sz="2800" b="1" dirty="0" smtClean="0">
                <a:solidFill>
                  <a:srgbClr val="800000"/>
                </a:solidFill>
                <a:latin typeface="Times New Roman" pitchFamily="18" charset="0"/>
              </a:rPr>
              <a:t> </a:t>
            </a:r>
            <a:r>
              <a:rPr lang="vi-VN" sz="2800" b="1" dirty="0" smtClean="0">
                <a:solidFill>
                  <a:srgbClr val="800000"/>
                </a:solidFill>
                <a:latin typeface="Times New Roman" pitchFamily="18" charset="0"/>
              </a:rPr>
              <a:t>độ</a:t>
            </a:r>
            <a:r>
              <a:rPr lang="en-US" sz="2800" b="1" dirty="0" smtClean="0">
                <a:solidFill>
                  <a:srgbClr val="800000"/>
                </a:solidFill>
                <a:latin typeface="Times New Roman" pitchFamily="18" charset="0"/>
              </a:rPr>
              <a:t> </a:t>
            </a:r>
            <a:r>
              <a:rPr lang="en-US" sz="2800" b="1" dirty="0" err="1">
                <a:solidFill>
                  <a:srgbClr val="800000"/>
                </a:solidFill>
                <a:latin typeface="Times New Roman" pitchFamily="18" charset="0"/>
              </a:rPr>
              <a:t>dao</a:t>
            </a:r>
            <a:r>
              <a:rPr lang="en-US" sz="2800" b="1" dirty="0">
                <a:solidFill>
                  <a:srgbClr val="800000"/>
                </a:solidFill>
                <a:latin typeface="Times New Roman" pitchFamily="18" charset="0"/>
              </a:rPr>
              <a:t> </a:t>
            </a:r>
            <a:r>
              <a:rPr lang="en-US" sz="2800" b="1" dirty="0" err="1" smtClean="0">
                <a:solidFill>
                  <a:srgbClr val="800000"/>
                </a:solidFill>
                <a:latin typeface="Times New Roman" pitchFamily="18" charset="0"/>
              </a:rPr>
              <a:t>động</a:t>
            </a:r>
            <a:r>
              <a:rPr lang="en-US" sz="2800" b="1" dirty="0">
                <a:solidFill>
                  <a:srgbClr val="800000"/>
                </a:solidFill>
                <a:latin typeface="Times New Roman" pitchFamily="18" charset="0"/>
              </a:rPr>
              <a:t>.</a:t>
            </a:r>
          </a:p>
        </p:txBody>
      </p:sp>
      <p:grpSp>
        <p:nvGrpSpPr>
          <p:cNvPr id="2" name="Group 6"/>
          <p:cNvGrpSpPr>
            <a:grpSpLocks/>
          </p:cNvGrpSpPr>
          <p:nvPr/>
        </p:nvGrpSpPr>
        <p:grpSpPr bwMode="auto">
          <a:xfrm>
            <a:off x="1255713" y="4800600"/>
            <a:ext cx="8153400" cy="1219200"/>
            <a:chOff x="204" y="3475"/>
            <a:chExt cx="3674" cy="671"/>
          </a:xfrm>
        </p:grpSpPr>
        <p:pic>
          <p:nvPicPr>
            <p:cNvPr id="215047" name="Picture 7" descr="Hoabuon1"/>
            <p:cNvPicPr>
              <a:picLocks noChangeAspect="1" noChangeArrowheads="1"/>
            </p:cNvPicPr>
            <p:nvPr/>
          </p:nvPicPr>
          <p:blipFill>
            <a:blip r:embed="rId4"/>
            <a:srcRect/>
            <a:stretch>
              <a:fillRect/>
            </a:stretch>
          </p:blipFill>
          <p:spPr bwMode="auto">
            <a:xfrm>
              <a:off x="204" y="3475"/>
              <a:ext cx="606" cy="671"/>
            </a:xfrm>
            <a:prstGeom prst="rect">
              <a:avLst/>
            </a:prstGeom>
            <a:noFill/>
            <a:ln w="9525">
              <a:noFill/>
              <a:miter lim="800000"/>
              <a:headEnd/>
              <a:tailEnd/>
            </a:ln>
          </p:spPr>
        </p:pic>
        <p:sp>
          <p:nvSpPr>
            <p:cNvPr id="215048" name="Text Box 8"/>
            <p:cNvSpPr txBox="1">
              <a:spLocks noChangeArrowheads="1"/>
            </p:cNvSpPr>
            <p:nvPr/>
          </p:nvSpPr>
          <p:spPr bwMode="auto">
            <a:xfrm>
              <a:off x="793" y="3702"/>
              <a:ext cx="3085" cy="252"/>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Times New Roman" pitchFamily="18" charset="0"/>
                </a:rPr>
                <a:t>Tiếc quá ! Em chọn sai rồi ! Cố gắng lần sau !</a:t>
              </a:r>
            </a:p>
          </p:txBody>
        </p:sp>
      </p:grpSp>
      <p:pic>
        <p:nvPicPr>
          <p:cNvPr id="25609" name="Picture 9" descr="cartoon1%20(1)"/>
          <p:cNvPicPr>
            <a:picLocks noChangeAspect="1" noChangeArrowheads="1" noCrop="1"/>
          </p:cNvPicPr>
          <p:nvPr/>
        </p:nvPicPr>
        <p:blipFill>
          <a:blip r:embed="rId5"/>
          <a:srcRect/>
          <a:stretch>
            <a:fillRect/>
          </a:stretch>
        </p:blipFill>
        <p:spPr bwMode="auto">
          <a:xfrm>
            <a:off x="36513" y="1600200"/>
            <a:ext cx="1676400" cy="2438400"/>
          </a:xfrm>
          <a:prstGeom prst="rect">
            <a:avLst/>
          </a:prstGeom>
          <a:noFill/>
          <a:ln w="9525">
            <a:noFill/>
            <a:miter lim="800000"/>
            <a:headEnd/>
            <a:tailEnd/>
          </a:ln>
        </p:spPr>
      </p:pic>
      <p:grpSp>
        <p:nvGrpSpPr>
          <p:cNvPr id="3" name="Group 10"/>
          <p:cNvGrpSpPr>
            <a:grpSpLocks/>
          </p:cNvGrpSpPr>
          <p:nvPr/>
        </p:nvGrpSpPr>
        <p:grpSpPr bwMode="auto">
          <a:xfrm>
            <a:off x="1331913" y="5451475"/>
            <a:ext cx="7620000" cy="1293813"/>
            <a:chOff x="204" y="3475"/>
            <a:chExt cx="3674" cy="671"/>
          </a:xfrm>
        </p:grpSpPr>
        <p:pic>
          <p:nvPicPr>
            <p:cNvPr id="215051" name="Picture 11" descr="Hoabuon1"/>
            <p:cNvPicPr>
              <a:picLocks noChangeAspect="1" noChangeArrowheads="1"/>
            </p:cNvPicPr>
            <p:nvPr/>
          </p:nvPicPr>
          <p:blipFill>
            <a:blip r:embed="rId4"/>
            <a:srcRect/>
            <a:stretch>
              <a:fillRect/>
            </a:stretch>
          </p:blipFill>
          <p:spPr bwMode="auto">
            <a:xfrm>
              <a:off x="204" y="3475"/>
              <a:ext cx="606" cy="671"/>
            </a:xfrm>
            <a:prstGeom prst="rect">
              <a:avLst/>
            </a:prstGeom>
            <a:noFill/>
            <a:ln w="9525">
              <a:noFill/>
              <a:miter lim="800000"/>
              <a:headEnd/>
              <a:tailEnd/>
            </a:ln>
          </p:spPr>
        </p:pic>
        <p:sp>
          <p:nvSpPr>
            <p:cNvPr id="215052" name="Text Box 12"/>
            <p:cNvSpPr txBox="1">
              <a:spLocks noChangeArrowheads="1"/>
            </p:cNvSpPr>
            <p:nvPr/>
          </p:nvSpPr>
          <p:spPr bwMode="auto">
            <a:xfrm>
              <a:off x="793" y="3702"/>
              <a:ext cx="3085" cy="237"/>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Times New Roman" pitchFamily="18" charset="0"/>
                </a:rPr>
                <a:t>Tiếc quá ! Em chọn sai rồi ! Cố gắng lần sau !</a:t>
              </a:r>
            </a:p>
          </p:txBody>
        </p:sp>
      </p:grpSp>
      <p:grpSp>
        <p:nvGrpSpPr>
          <p:cNvPr id="4" name="Group 13"/>
          <p:cNvGrpSpPr>
            <a:grpSpLocks/>
          </p:cNvGrpSpPr>
          <p:nvPr/>
        </p:nvGrpSpPr>
        <p:grpSpPr bwMode="auto">
          <a:xfrm>
            <a:off x="1341438" y="5461000"/>
            <a:ext cx="7620000" cy="1293813"/>
            <a:chOff x="204" y="3475"/>
            <a:chExt cx="3674" cy="671"/>
          </a:xfrm>
        </p:grpSpPr>
        <p:pic>
          <p:nvPicPr>
            <p:cNvPr id="215054" name="Picture 14" descr="Hoabuon1"/>
            <p:cNvPicPr>
              <a:picLocks noChangeAspect="1" noChangeArrowheads="1"/>
            </p:cNvPicPr>
            <p:nvPr/>
          </p:nvPicPr>
          <p:blipFill>
            <a:blip r:embed="rId4"/>
            <a:srcRect/>
            <a:stretch>
              <a:fillRect/>
            </a:stretch>
          </p:blipFill>
          <p:spPr bwMode="auto">
            <a:xfrm>
              <a:off x="204" y="3475"/>
              <a:ext cx="606" cy="671"/>
            </a:xfrm>
            <a:prstGeom prst="rect">
              <a:avLst/>
            </a:prstGeom>
            <a:noFill/>
            <a:ln w="9525">
              <a:noFill/>
              <a:miter lim="800000"/>
              <a:headEnd/>
              <a:tailEnd/>
            </a:ln>
          </p:spPr>
        </p:pic>
        <p:sp>
          <p:nvSpPr>
            <p:cNvPr id="215055" name="Text Box 15"/>
            <p:cNvSpPr txBox="1">
              <a:spLocks noChangeArrowheads="1"/>
            </p:cNvSpPr>
            <p:nvPr/>
          </p:nvSpPr>
          <p:spPr bwMode="auto">
            <a:xfrm>
              <a:off x="793" y="3702"/>
              <a:ext cx="3085" cy="237"/>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Times New Roman" pitchFamily="18" charset="0"/>
                </a:rPr>
                <a:t>Tiếc quá ! Em chọn sai rồi ! Cố gắng lần sau !</a:t>
              </a:r>
            </a:p>
          </p:txBody>
        </p:sp>
      </p:grpSp>
      <p:sp>
        <p:nvSpPr>
          <p:cNvPr id="25616" name="AutoShape 16"/>
          <p:cNvSpPr>
            <a:spLocks noChangeArrowheads="1"/>
          </p:cNvSpPr>
          <p:nvPr/>
        </p:nvSpPr>
        <p:spPr bwMode="auto">
          <a:xfrm>
            <a:off x="1828800" y="1981200"/>
            <a:ext cx="533400" cy="533400"/>
          </a:xfrm>
          <a:prstGeom prst="flowChartSummingJunction">
            <a:avLst/>
          </a:prstGeom>
          <a:solidFill>
            <a:srgbClr val="FFFF00"/>
          </a:solidFill>
          <a:ln w="76200">
            <a:solidFill>
              <a:srgbClr val="FF0000"/>
            </a:solidFill>
            <a:round/>
            <a:headEnd/>
            <a:tailEnd/>
          </a:ln>
        </p:spPr>
        <p:txBody>
          <a:bodyPr wrap="none" anchor="ctr"/>
          <a:lstStyle/>
          <a:p>
            <a:endParaRPr lang="en-US" sz="1800">
              <a:latin typeface="Times New Roman" pitchFamily="18" charset="0"/>
            </a:endParaRPr>
          </a:p>
        </p:txBody>
      </p:sp>
      <p:sp>
        <p:nvSpPr>
          <p:cNvPr id="25617" name="AutoShape 17"/>
          <p:cNvSpPr>
            <a:spLocks noChangeArrowheads="1"/>
          </p:cNvSpPr>
          <p:nvPr/>
        </p:nvSpPr>
        <p:spPr bwMode="auto">
          <a:xfrm>
            <a:off x="1828800" y="3276600"/>
            <a:ext cx="533400" cy="533400"/>
          </a:xfrm>
          <a:prstGeom prst="flowChartSummingJunction">
            <a:avLst/>
          </a:prstGeom>
          <a:solidFill>
            <a:srgbClr val="FFFF00"/>
          </a:solidFill>
          <a:ln w="76200">
            <a:solidFill>
              <a:srgbClr val="FF0000"/>
            </a:solidFill>
            <a:round/>
            <a:headEnd/>
            <a:tailEnd/>
          </a:ln>
        </p:spPr>
        <p:txBody>
          <a:bodyPr wrap="none" anchor="ctr"/>
          <a:lstStyle/>
          <a:p>
            <a:endParaRPr lang="en-US" sz="1800">
              <a:latin typeface="Times New Roman" pitchFamily="18" charset="0"/>
            </a:endParaRPr>
          </a:p>
        </p:txBody>
      </p:sp>
      <p:sp>
        <p:nvSpPr>
          <p:cNvPr id="25618" name="AutoShape 18"/>
          <p:cNvSpPr>
            <a:spLocks noChangeArrowheads="1"/>
          </p:cNvSpPr>
          <p:nvPr/>
        </p:nvSpPr>
        <p:spPr bwMode="auto">
          <a:xfrm>
            <a:off x="1905000" y="4038600"/>
            <a:ext cx="533400" cy="533400"/>
          </a:xfrm>
          <a:prstGeom prst="flowChartSummingJunction">
            <a:avLst/>
          </a:prstGeom>
          <a:solidFill>
            <a:srgbClr val="FFFF00"/>
          </a:solidFill>
          <a:ln w="76200">
            <a:solidFill>
              <a:srgbClr val="FF0000"/>
            </a:solidFill>
            <a:round/>
            <a:headEnd/>
            <a:tailEnd/>
          </a:ln>
        </p:spPr>
        <p:txBody>
          <a:bodyPr wrap="none" anchor="ctr"/>
          <a:lstStyle/>
          <a:p>
            <a:endParaRPr lang="en-US" sz="1800">
              <a:latin typeface="Times New Roman" pitchFamily="18" charset="0"/>
            </a:endParaRPr>
          </a:p>
        </p:txBody>
      </p:sp>
      <p:sp>
        <p:nvSpPr>
          <p:cNvPr id="25619" name="Text Box 19"/>
          <p:cNvSpPr txBox="1">
            <a:spLocks noChangeArrowheads="1"/>
          </p:cNvSpPr>
          <p:nvPr/>
        </p:nvSpPr>
        <p:spPr bwMode="auto">
          <a:xfrm>
            <a:off x="726742" y="685800"/>
            <a:ext cx="7807657" cy="954095"/>
          </a:xfrm>
          <a:prstGeom prst="rect">
            <a:avLst/>
          </a:prstGeom>
          <a:noFill/>
          <a:ln w="9525">
            <a:noFill/>
            <a:miter lim="800000"/>
            <a:headEnd/>
            <a:tailEnd/>
          </a:ln>
        </p:spPr>
        <p:txBody>
          <a:bodyPr wrap="square" lIns="91429" tIns="45714" rIns="91429" bIns="45714">
            <a:spAutoFit/>
          </a:bodyPr>
          <a:lstStyle/>
          <a:p>
            <a:pPr marL="342900" indent="-342900"/>
            <a:r>
              <a:rPr lang="en-US" sz="2800" b="1" dirty="0" err="1">
                <a:latin typeface="Times New Roman" pitchFamily="18" charset="0"/>
              </a:rPr>
              <a:t>Chọn</a:t>
            </a:r>
            <a:r>
              <a:rPr lang="en-US" sz="2800" b="1" dirty="0">
                <a:latin typeface="Times New Roman" pitchFamily="18" charset="0"/>
              </a:rPr>
              <a:t> </a:t>
            </a:r>
            <a:r>
              <a:rPr lang="en-US" sz="2800" b="1" dirty="0" err="1" smtClean="0">
                <a:latin typeface="Times New Roman" pitchFamily="18" charset="0"/>
              </a:rPr>
              <a:t>đáp</a:t>
            </a:r>
            <a:r>
              <a:rPr lang="en-US" sz="2800" b="1" dirty="0" smtClean="0">
                <a:latin typeface="Times New Roman" pitchFamily="18" charset="0"/>
              </a:rPr>
              <a:t> </a:t>
            </a:r>
            <a:r>
              <a:rPr lang="en-US" sz="2800" b="1" dirty="0" err="1" smtClean="0">
                <a:latin typeface="Times New Roman" pitchFamily="18" charset="0"/>
              </a:rPr>
              <a:t>án</a:t>
            </a:r>
            <a:r>
              <a:rPr lang="en-US" sz="2800" b="1" dirty="0" smtClean="0">
                <a:latin typeface="Times New Roman" pitchFamily="18" charset="0"/>
              </a:rPr>
              <a:t> </a:t>
            </a:r>
            <a:r>
              <a:rPr lang="en-US" sz="2800" b="1" dirty="0" err="1" smtClean="0">
                <a:latin typeface="Times New Roman" pitchFamily="18" charset="0"/>
              </a:rPr>
              <a:t>đúng</a:t>
            </a:r>
            <a:endParaRPr lang="en-US" sz="2800" b="1" dirty="0" smtClean="0">
              <a:latin typeface="Times New Roman" pitchFamily="18" charset="0"/>
            </a:endParaRPr>
          </a:p>
          <a:p>
            <a:pPr marL="342900" indent="-342900"/>
            <a:r>
              <a:rPr lang="en-US" sz="2800" b="1" dirty="0" smtClean="0"/>
              <a:t> </a:t>
            </a:r>
            <a:r>
              <a:rPr lang="en-US" sz="2800" b="1" dirty="0" err="1" smtClean="0">
                <a:solidFill>
                  <a:srgbClr val="0036A2"/>
                </a:solidFill>
                <a:latin typeface="Times New Roman" pitchFamily="18" charset="0"/>
                <a:cs typeface="Times New Roman" pitchFamily="18" charset="0"/>
              </a:rPr>
              <a:t>Độ</a:t>
            </a:r>
            <a:r>
              <a:rPr lang="en-US" sz="2800" b="1" dirty="0" smtClean="0">
                <a:solidFill>
                  <a:srgbClr val="0036A2"/>
                </a:solidFill>
                <a:latin typeface="Times New Roman" pitchFamily="18" charset="0"/>
                <a:cs typeface="Times New Roman" pitchFamily="18" charset="0"/>
              </a:rPr>
              <a:t> to </a:t>
            </a:r>
            <a:r>
              <a:rPr lang="en-US" sz="2800" b="1" dirty="0" err="1" smtClean="0">
                <a:solidFill>
                  <a:srgbClr val="0036A2"/>
                </a:solidFill>
                <a:latin typeface="Times New Roman" pitchFamily="18" charset="0"/>
                <a:cs typeface="Times New Roman" pitchFamily="18" charset="0"/>
              </a:rPr>
              <a:t>của</a:t>
            </a:r>
            <a:r>
              <a:rPr lang="en-US" sz="2800" b="1" dirty="0" smtClean="0">
                <a:solidFill>
                  <a:srgbClr val="0036A2"/>
                </a:solidFill>
                <a:latin typeface="Times New Roman" pitchFamily="18" charset="0"/>
                <a:cs typeface="Times New Roman" pitchFamily="18" charset="0"/>
              </a:rPr>
              <a:t> </a:t>
            </a:r>
            <a:r>
              <a:rPr lang="en-US" sz="2800" b="1" dirty="0" err="1" smtClean="0">
                <a:solidFill>
                  <a:srgbClr val="0036A2"/>
                </a:solidFill>
                <a:latin typeface="Times New Roman" pitchFamily="18" charset="0"/>
                <a:cs typeface="Times New Roman" pitchFamily="18" charset="0"/>
              </a:rPr>
              <a:t>âm</a:t>
            </a:r>
            <a:r>
              <a:rPr lang="en-US" sz="2800" b="1" dirty="0" smtClean="0">
                <a:solidFill>
                  <a:srgbClr val="0036A2"/>
                </a:solidFill>
                <a:latin typeface="Times New Roman" pitchFamily="18" charset="0"/>
                <a:cs typeface="Times New Roman" pitchFamily="18" charset="0"/>
              </a:rPr>
              <a:t> </a:t>
            </a:r>
            <a:r>
              <a:rPr lang="en-US" sz="2800" b="1" dirty="0" err="1" smtClean="0">
                <a:solidFill>
                  <a:srgbClr val="0036A2"/>
                </a:solidFill>
                <a:latin typeface="Times New Roman" pitchFamily="18" charset="0"/>
                <a:cs typeface="Times New Roman" pitchFamily="18" charset="0"/>
              </a:rPr>
              <a:t>phụ</a:t>
            </a:r>
            <a:r>
              <a:rPr lang="en-US" sz="2800" b="1" dirty="0" smtClean="0">
                <a:solidFill>
                  <a:srgbClr val="0036A2"/>
                </a:solidFill>
                <a:latin typeface="Times New Roman" pitchFamily="18" charset="0"/>
                <a:cs typeface="Times New Roman" pitchFamily="18" charset="0"/>
              </a:rPr>
              <a:t> </a:t>
            </a:r>
            <a:r>
              <a:rPr lang="en-US" sz="2800" b="1" dirty="0" err="1" smtClean="0">
                <a:solidFill>
                  <a:srgbClr val="0036A2"/>
                </a:solidFill>
                <a:latin typeface="Times New Roman" pitchFamily="18" charset="0"/>
                <a:cs typeface="Times New Roman" pitchFamily="18" charset="0"/>
              </a:rPr>
              <a:t>thuộc</a:t>
            </a:r>
            <a:r>
              <a:rPr lang="en-US" sz="2800" b="1" dirty="0" smtClean="0">
                <a:solidFill>
                  <a:srgbClr val="0036A2"/>
                </a:solidFill>
                <a:latin typeface="Times New Roman" pitchFamily="18" charset="0"/>
                <a:cs typeface="Times New Roman" pitchFamily="18" charset="0"/>
              </a:rPr>
              <a:t> </a:t>
            </a:r>
            <a:r>
              <a:rPr lang="en-US" sz="2800" b="1" dirty="0" err="1" smtClean="0">
                <a:solidFill>
                  <a:srgbClr val="0036A2"/>
                </a:solidFill>
                <a:latin typeface="Times New Roman" pitchFamily="18" charset="0"/>
                <a:cs typeface="Times New Roman" pitchFamily="18" charset="0"/>
              </a:rPr>
              <a:t>vào</a:t>
            </a:r>
            <a:r>
              <a:rPr lang="en-US" sz="2800" b="1" dirty="0" smtClean="0">
                <a:solidFill>
                  <a:srgbClr val="0036A2"/>
                </a:solidFill>
                <a:latin typeface="Times New Roman" pitchFamily="18" charset="0"/>
                <a:cs typeface="Times New Roman" pitchFamily="18" charset="0"/>
              </a:rPr>
              <a:t> </a:t>
            </a:r>
            <a:r>
              <a:rPr lang="en-US" sz="2800" b="1" dirty="0" err="1" smtClean="0">
                <a:solidFill>
                  <a:srgbClr val="0036A2"/>
                </a:solidFill>
                <a:latin typeface="Times New Roman" pitchFamily="18" charset="0"/>
                <a:cs typeface="Times New Roman" pitchFamily="18" charset="0"/>
              </a:rPr>
              <a:t>yếu</a:t>
            </a:r>
            <a:r>
              <a:rPr lang="en-US" sz="2800" b="1" dirty="0" smtClean="0">
                <a:solidFill>
                  <a:srgbClr val="0036A2"/>
                </a:solidFill>
                <a:latin typeface="Times New Roman" pitchFamily="18" charset="0"/>
                <a:cs typeface="Times New Roman" pitchFamily="18" charset="0"/>
              </a:rPr>
              <a:t> </a:t>
            </a:r>
            <a:r>
              <a:rPr lang="en-US" sz="2800" b="1" dirty="0" err="1" smtClean="0">
                <a:solidFill>
                  <a:srgbClr val="0036A2"/>
                </a:solidFill>
                <a:latin typeface="Times New Roman" pitchFamily="18" charset="0"/>
                <a:cs typeface="Times New Roman" pitchFamily="18" charset="0"/>
              </a:rPr>
              <a:t>tố</a:t>
            </a:r>
            <a:r>
              <a:rPr lang="en-US" sz="2800" b="1" dirty="0" smtClean="0">
                <a:solidFill>
                  <a:srgbClr val="0036A2"/>
                </a:solidFill>
                <a:latin typeface="Times New Roman" pitchFamily="18" charset="0"/>
                <a:cs typeface="Times New Roman" pitchFamily="18" charset="0"/>
              </a:rPr>
              <a:t> </a:t>
            </a:r>
            <a:r>
              <a:rPr lang="en-US" sz="2800" b="1" dirty="0" err="1" smtClean="0">
                <a:solidFill>
                  <a:srgbClr val="0036A2"/>
                </a:solidFill>
                <a:latin typeface="Times New Roman" pitchFamily="18" charset="0"/>
                <a:cs typeface="Times New Roman" pitchFamily="18" charset="0"/>
              </a:rPr>
              <a:t>nào</a:t>
            </a:r>
            <a:r>
              <a:rPr lang="en-US" sz="2800" b="1" dirty="0" smtClean="0">
                <a:solidFill>
                  <a:srgbClr val="0036A2"/>
                </a:solidFill>
                <a:latin typeface="Times New Roman" pitchFamily="18" charset="0"/>
                <a:cs typeface="Times New Roman" pitchFamily="18" charset="0"/>
              </a:rPr>
              <a:t> </a:t>
            </a:r>
            <a:r>
              <a:rPr lang="en-US" sz="2800" b="1" dirty="0" err="1" smtClean="0">
                <a:solidFill>
                  <a:srgbClr val="0036A2"/>
                </a:solidFill>
                <a:latin typeface="Times New Roman" pitchFamily="18" charset="0"/>
                <a:cs typeface="Times New Roman" pitchFamily="18" charset="0"/>
              </a:rPr>
              <a:t>sau</a:t>
            </a:r>
            <a:r>
              <a:rPr lang="en-US" sz="2800" b="1" dirty="0" smtClean="0">
                <a:solidFill>
                  <a:srgbClr val="0036A2"/>
                </a:solidFill>
                <a:latin typeface="Times New Roman" pitchFamily="18" charset="0"/>
                <a:cs typeface="Times New Roman" pitchFamily="18" charset="0"/>
              </a:rPr>
              <a:t> </a:t>
            </a:r>
            <a:r>
              <a:rPr lang="en-US" sz="2800" b="1" dirty="0" err="1" smtClean="0">
                <a:solidFill>
                  <a:srgbClr val="0036A2"/>
                </a:solidFill>
                <a:latin typeface="Times New Roman" pitchFamily="18" charset="0"/>
                <a:cs typeface="Times New Roman" pitchFamily="18" charset="0"/>
              </a:rPr>
              <a:t>đây</a:t>
            </a:r>
            <a:r>
              <a:rPr lang="en-US" sz="2800" b="1" dirty="0" smtClean="0">
                <a:solidFill>
                  <a:srgbClr val="0036A2"/>
                </a:solidFill>
                <a:latin typeface="Times New Roman" pitchFamily="18" charset="0"/>
                <a:cs typeface="Times New Roman" pitchFamily="18" charset="0"/>
              </a:rPr>
              <a:t>? </a:t>
            </a:r>
          </a:p>
        </p:txBody>
      </p:sp>
      <p:grpSp>
        <p:nvGrpSpPr>
          <p:cNvPr id="5" name="Group 20"/>
          <p:cNvGrpSpPr>
            <a:grpSpLocks/>
          </p:cNvGrpSpPr>
          <p:nvPr/>
        </p:nvGrpSpPr>
        <p:grpSpPr bwMode="auto">
          <a:xfrm>
            <a:off x="874713" y="4876800"/>
            <a:ext cx="8001000" cy="1524000"/>
            <a:chOff x="68" y="2614"/>
            <a:chExt cx="3674" cy="741"/>
          </a:xfrm>
        </p:grpSpPr>
        <p:pic>
          <p:nvPicPr>
            <p:cNvPr id="215061" name="Picture 21" descr="Hoacuoi1"/>
            <p:cNvPicPr>
              <a:picLocks noChangeAspect="1" noChangeArrowheads="1"/>
            </p:cNvPicPr>
            <p:nvPr/>
          </p:nvPicPr>
          <p:blipFill>
            <a:blip r:embed="rId6"/>
            <a:srcRect/>
            <a:stretch>
              <a:fillRect/>
            </a:stretch>
          </p:blipFill>
          <p:spPr bwMode="auto">
            <a:xfrm>
              <a:off x="68" y="2614"/>
              <a:ext cx="817" cy="741"/>
            </a:xfrm>
            <a:prstGeom prst="rect">
              <a:avLst/>
            </a:prstGeom>
            <a:noFill/>
            <a:ln w="9525">
              <a:noFill/>
              <a:miter lim="800000"/>
              <a:headEnd/>
              <a:tailEnd/>
            </a:ln>
          </p:spPr>
        </p:pic>
        <p:sp>
          <p:nvSpPr>
            <p:cNvPr id="215062" name="Text Box 22"/>
            <p:cNvSpPr txBox="1">
              <a:spLocks noChangeArrowheads="1"/>
            </p:cNvSpPr>
            <p:nvPr/>
          </p:nvSpPr>
          <p:spPr bwMode="auto">
            <a:xfrm>
              <a:off x="794" y="2870"/>
              <a:ext cx="2948" cy="371"/>
            </a:xfrm>
            <a:prstGeom prst="rect">
              <a:avLst/>
            </a:prstGeom>
            <a:noFill/>
            <a:ln w="9525">
              <a:noFill/>
              <a:miter lim="800000"/>
              <a:headEnd/>
              <a:tailEnd/>
            </a:ln>
          </p:spPr>
          <p:txBody>
            <a:bodyPr>
              <a:spAutoFit/>
            </a:bodyPr>
            <a:lstStyle/>
            <a:p>
              <a:pPr>
                <a:spcBef>
                  <a:spcPct val="50000"/>
                </a:spcBef>
              </a:pPr>
              <a:r>
                <a:rPr lang="en-US" sz="4400" b="1">
                  <a:solidFill>
                    <a:srgbClr val="FF0000"/>
                  </a:solidFill>
                  <a:latin typeface="Times New Roman" pitchFamily="18" charset="0"/>
                </a:rPr>
                <a:t>Hoan hô ! Đúng rồi !</a:t>
              </a:r>
            </a:p>
          </p:txBody>
        </p:sp>
      </p:grpSp>
      <p:pic>
        <p:nvPicPr>
          <p:cNvPr id="25623" name="Picture 23" descr="4951640[1]"/>
          <p:cNvPicPr>
            <a:picLocks noChangeAspect="1" noChangeArrowheads="1" noCrop="1"/>
          </p:cNvPicPr>
          <p:nvPr/>
        </p:nvPicPr>
        <p:blipFill>
          <a:blip r:embed="rId7"/>
          <a:srcRect/>
          <a:stretch>
            <a:fillRect/>
          </a:stretch>
        </p:blipFill>
        <p:spPr bwMode="auto">
          <a:xfrm>
            <a:off x="1828800" y="2514600"/>
            <a:ext cx="609600" cy="609600"/>
          </a:xfrm>
          <a:prstGeom prst="rect">
            <a:avLst/>
          </a:prstGeom>
          <a:noFill/>
          <a:ln w="9525">
            <a:noFill/>
            <a:miter lim="800000"/>
            <a:headEnd/>
            <a:tailEnd/>
          </a:ln>
        </p:spPr>
      </p:pic>
      <p:sp>
        <p:nvSpPr>
          <p:cNvPr id="6" name="Action Button: Forward or Next 5">
            <a:hlinkClick r:id="rId8" action="ppaction://hlinksldjump" highlightClick="1"/>
          </p:cNvPr>
          <p:cNvSpPr/>
          <p:nvPr/>
        </p:nvSpPr>
        <p:spPr>
          <a:xfrm>
            <a:off x="6858000" y="304800"/>
            <a:ext cx="879475" cy="381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1</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5619"/>
                                        </p:tgtEl>
                                        <p:attrNameLst>
                                          <p:attrName>style.visibility</p:attrName>
                                        </p:attrNameLst>
                                      </p:cBhvr>
                                      <p:to>
                                        <p:strVal val="visible"/>
                                      </p:to>
                                    </p:set>
                                    <p:anim from="(-#ppt_w/2)" to="(#ppt_x)" calcmode="lin" valueType="num">
                                      <p:cBhvr>
                                        <p:cTn id="7" dur="300" fill="hold">
                                          <p:stCondLst>
                                            <p:cond delay="0"/>
                                          </p:stCondLst>
                                        </p:cTn>
                                        <p:tgtEl>
                                          <p:spTgt spid="25619"/>
                                        </p:tgtEl>
                                        <p:attrNameLst>
                                          <p:attrName>ppt_x</p:attrName>
                                        </p:attrNameLst>
                                      </p:cBhvr>
                                    </p:anim>
                                    <p:anim from="0" to="-1.0" calcmode="lin" valueType="num">
                                      <p:cBhvr>
                                        <p:cTn id="8" dur="100" decel="50000" autoRev="1" fill="hold">
                                          <p:stCondLst>
                                            <p:cond delay="300"/>
                                          </p:stCondLst>
                                        </p:cTn>
                                        <p:tgtEl>
                                          <p:spTgt spid="25619"/>
                                        </p:tgtEl>
                                        <p:attrNameLst>
                                          <p:attrName>xshear</p:attrName>
                                        </p:attrNameLst>
                                      </p:cBhvr>
                                    </p:anim>
                                    <p:animScale>
                                      <p:cBhvr>
                                        <p:cTn id="9" dur="100" decel="100000" autoRev="1" fill="hold">
                                          <p:stCondLst>
                                            <p:cond delay="300"/>
                                          </p:stCondLst>
                                        </p:cTn>
                                        <p:tgtEl>
                                          <p:spTgt spid="25619"/>
                                        </p:tgtEl>
                                      </p:cBhvr>
                                      <p:from x="100000" y="100000"/>
                                      <p:to x="80000" y="100000"/>
                                    </p:animScale>
                                    <p:anim by="(#ppt_h/3+#ppt_w*0.1)" calcmode="lin" valueType="num">
                                      <p:cBhvr additive="sum">
                                        <p:cTn id="10" dur="100" decel="100000" autoRev="1" fill="hold">
                                          <p:stCondLst>
                                            <p:cond delay="300"/>
                                          </p:stCondLst>
                                        </p:cTn>
                                        <p:tgtEl>
                                          <p:spTgt spid="25619"/>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25602"/>
                                        </p:tgtEl>
                                        <p:attrNameLst>
                                          <p:attrName>style.visibility</p:attrName>
                                        </p:attrNameLst>
                                      </p:cBhvr>
                                      <p:to>
                                        <p:strVal val="visible"/>
                                      </p:to>
                                    </p:set>
                                    <p:anim from="(-#ppt_w/2)" to="(#ppt_x)" calcmode="lin" valueType="num">
                                      <p:cBhvr>
                                        <p:cTn id="13" dur="300" fill="hold">
                                          <p:stCondLst>
                                            <p:cond delay="0"/>
                                          </p:stCondLst>
                                        </p:cTn>
                                        <p:tgtEl>
                                          <p:spTgt spid="25602"/>
                                        </p:tgtEl>
                                        <p:attrNameLst>
                                          <p:attrName>ppt_x</p:attrName>
                                        </p:attrNameLst>
                                      </p:cBhvr>
                                    </p:anim>
                                    <p:anim from="0" to="-1.0" calcmode="lin" valueType="num">
                                      <p:cBhvr>
                                        <p:cTn id="14" dur="100" decel="50000" autoRev="1" fill="hold">
                                          <p:stCondLst>
                                            <p:cond delay="300"/>
                                          </p:stCondLst>
                                        </p:cTn>
                                        <p:tgtEl>
                                          <p:spTgt spid="25602"/>
                                        </p:tgtEl>
                                        <p:attrNameLst>
                                          <p:attrName>xshear</p:attrName>
                                        </p:attrNameLst>
                                      </p:cBhvr>
                                    </p:anim>
                                    <p:animScale>
                                      <p:cBhvr>
                                        <p:cTn id="15" dur="100" decel="100000" autoRev="1" fill="hold">
                                          <p:stCondLst>
                                            <p:cond delay="300"/>
                                          </p:stCondLst>
                                        </p:cTn>
                                        <p:tgtEl>
                                          <p:spTgt spid="25602"/>
                                        </p:tgtEl>
                                      </p:cBhvr>
                                      <p:from x="100000" y="100000"/>
                                      <p:to x="80000" y="100000"/>
                                    </p:animScale>
                                    <p:anim by="(#ppt_h/3+#ppt_w*0.1)" calcmode="lin" valueType="num">
                                      <p:cBhvr additive="sum">
                                        <p:cTn id="16" dur="100" decel="100000" autoRev="1" fill="hold">
                                          <p:stCondLst>
                                            <p:cond delay="300"/>
                                          </p:stCondLst>
                                        </p:cTn>
                                        <p:tgtEl>
                                          <p:spTgt spid="25602"/>
                                        </p:tgtEl>
                                        <p:attrNameLst>
                                          <p:attrName>ppt_x</p:attrName>
                                        </p:attrNameLst>
                                      </p:cBhvr>
                                    </p:anim>
                                  </p:childTnLst>
                                </p:cTn>
                              </p:par>
                              <p:par>
                                <p:cTn id="17" presetID="34" presetClass="entr" presetSubtype="0" fill="hold" grpId="0" nodeType="withEffect">
                                  <p:stCondLst>
                                    <p:cond delay="0"/>
                                  </p:stCondLst>
                                  <p:childTnLst>
                                    <p:set>
                                      <p:cBhvr>
                                        <p:cTn id="18" dur="1" fill="hold">
                                          <p:stCondLst>
                                            <p:cond delay="0"/>
                                          </p:stCondLst>
                                        </p:cTn>
                                        <p:tgtEl>
                                          <p:spTgt spid="25604"/>
                                        </p:tgtEl>
                                        <p:attrNameLst>
                                          <p:attrName>style.visibility</p:attrName>
                                        </p:attrNameLst>
                                      </p:cBhvr>
                                      <p:to>
                                        <p:strVal val="visible"/>
                                      </p:to>
                                    </p:set>
                                    <p:anim from="(-#ppt_w/2)" to="(#ppt_x)" calcmode="lin" valueType="num">
                                      <p:cBhvr>
                                        <p:cTn id="19" dur="300" fill="hold">
                                          <p:stCondLst>
                                            <p:cond delay="0"/>
                                          </p:stCondLst>
                                        </p:cTn>
                                        <p:tgtEl>
                                          <p:spTgt spid="25604"/>
                                        </p:tgtEl>
                                        <p:attrNameLst>
                                          <p:attrName>ppt_x</p:attrName>
                                        </p:attrNameLst>
                                      </p:cBhvr>
                                    </p:anim>
                                    <p:anim from="0" to="-1.0" calcmode="lin" valueType="num">
                                      <p:cBhvr>
                                        <p:cTn id="20" dur="100" decel="50000" autoRev="1" fill="hold">
                                          <p:stCondLst>
                                            <p:cond delay="300"/>
                                          </p:stCondLst>
                                        </p:cTn>
                                        <p:tgtEl>
                                          <p:spTgt spid="25604"/>
                                        </p:tgtEl>
                                        <p:attrNameLst>
                                          <p:attrName>xshear</p:attrName>
                                        </p:attrNameLst>
                                      </p:cBhvr>
                                    </p:anim>
                                    <p:animScale>
                                      <p:cBhvr>
                                        <p:cTn id="21" dur="100" decel="100000" autoRev="1" fill="hold">
                                          <p:stCondLst>
                                            <p:cond delay="300"/>
                                          </p:stCondLst>
                                        </p:cTn>
                                        <p:tgtEl>
                                          <p:spTgt spid="25604"/>
                                        </p:tgtEl>
                                      </p:cBhvr>
                                      <p:from x="100000" y="100000"/>
                                      <p:to x="80000" y="100000"/>
                                    </p:animScale>
                                    <p:anim by="(#ppt_h/3+#ppt_w*0.1)" calcmode="lin" valueType="num">
                                      <p:cBhvr additive="sum">
                                        <p:cTn id="22" dur="100" decel="100000" autoRev="1" fill="hold">
                                          <p:stCondLst>
                                            <p:cond delay="300"/>
                                          </p:stCondLst>
                                        </p:cTn>
                                        <p:tgtEl>
                                          <p:spTgt spid="25604"/>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25603"/>
                                        </p:tgtEl>
                                        <p:attrNameLst>
                                          <p:attrName>style.visibility</p:attrName>
                                        </p:attrNameLst>
                                      </p:cBhvr>
                                      <p:to>
                                        <p:strVal val="visible"/>
                                      </p:to>
                                    </p:set>
                                    <p:anim from="(-#ppt_w/2)" to="(#ppt_x)" calcmode="lin" valueType="num">
                                      <p:cBhvr>
                                        <p:cTn id="25" dur="300" fill="hold">
                                          <p:stCondLst>
                                            <p:cond delay="0"/>
                                          </p:stCondLst>
                                        </p:cTn>
                                        <p:tgtEl>
                                          <p:spTgt spid="25603"/>
                                        </p:tgtEl>
                                        <p:attrNameLst>
                                          <p:attrName>ppt_x</p:attrName>
                                        </p:attrNameLst>
                                      </p:cBhvr>
                                    </p:anim>
                                    <p:anim from="0" to="-1.0" calcmode="lin" valueType="num">
                                      <p:cBhvr>
                                        <p:cTn id="26" dur="100" decel="50000" autoRev="1" fill="hold">
                                          <p:stCondLst>
                                            <p:cond delay="300"/>
                                          </p:stCondLst>
                                        </p:cTn>
                                        <p:tgtEl>
                                          <p:spTgt spid="25603"/>
                                        </p:tgtEl>
                                        <p:attrNameLst>
                                          <p:attrName>xshear</p:attrName>
                                        </p:attrNameLst>
                                      </p:cBhvr>
                                    </p:anim>
                                    <p:animScale>
                                      <p:cBhvr>
                                        <p:cTn id="27" dur="100" decel="100000" autoRev="1" fill="hold">
                                          <p:stCondLst>
                                            <p:cond delay="300"/>
                                          </p:stCondLst>
                                        </p:cTn>
                                        <p:tgtEl>
                                          <p:spTgt spid="25603"/>
                                        </p:tgtEl>
                                      </p:cBhvr>
                                      <p:from x="100000" y="100000"/>
                                      <p:to x="80000" y="100000"/>
                                    </p:animScale>
                                    <p:anim by="(#ppt_h/3+#ppt_w*0.1)" calcmode="lin" valueType="num">
                                      <p:cBhvr additive="sum">
                                        <p:cTn id="28" dur="100" decel="100000" autoRev="1" fill="hold">
                                          <p:stCondLst>
                                            <p:cond delay="300"/>
                                          </p:stCondLst>
                                        </p:cTn>
                                        <p:tgtEl>
                                          <p:spTgt spid="25603"/>
                                        </p:tgtEl>
                                        <p:attrNameLst>
                                          <p:attrName>ppt_x</p:attrName>
                                        </p:attrNameLst>
                                      </p:cBhvr>
                                    </p:anim>
                                  </p:childTnLst>
                                </p:cTn>
                              </p:par>
                              <p:par>
                                <p:cTn id="29" presetID="34" presetClass="entr" presetSubtype="0" fill="hold" grpId="0" nodeType="withEffect">
                                  <p:stCondLst>
                                    <p:cond delay="0"/>
                                  </p:stCondLst>
                                  <p:childTnLst>
                                    <p:set>
                                      <p:cBhvr>
                                        <p:cTn id="30" dur="1" fill="hold">
                                          <p:stCondLst>
                                            <p:cond delay="0"/>
                                          </p:stCondLst>
                                        </p:cTn>
                                        <p:tgtEl>
                                          <p:spTgt spid="25605"/>
                                        </p:tgtEl>
                                        <p:attrNameLst>
                                          <p:attrName>style.visibility</p:attrName>
                                        </p:attrNameLst>
                                      </p:cBhvr>
                                      <p:to>
                                        <p:strVal val="visible"/>
                                      </p:to>
                                    </p:set>
                                    <p:anim from="(-#ppt_w/2)" to="(#ppt_x)" calcmode="lin" valueType="num">
                                      <p:cBhvr>
                                        <p:cTn id="31" dur="300" fill="hold">
                                          <p:stCondLst>
                                            <p:cond delay="0"/>
                                          </p:stCondLst>
                                        </p:cTn>
                                        <p:tgtEl>
                                          <p:spTgt spid="25605"/>
                                        </p:tgtEl>
                                        <p:attrNameLst>
                                          <p:attrName>ppt_x</p:attrName>
                                        </p:attrNameLst>
                                      </p:cBhvr>
                                    </p:anim>
                                    <p:anim from="0" to="-1.0" calcmode="lin" valueType="num">
                                      <p:cBhvr>
                                        <p:cTn id="32" dur="100" decel="50000" autoRev="1" fill="hold">
                                          <p:stCondLst>
                                            <p:cond delay="300"/>
                                          </p:stCondLst>
                                        </p:cTn>
                                        <p:tgtEl>
                                          <p:spTgt spid="25605"/>
                                        </p:tgtEl>
                                        <p:attrNameLst>
                                          <p:attrName>xshear</p:attrName>
                                        </p:attrNameLst>
                                      </p:cBhvr>
                                    </p:anim>
                                    <p:animScale>
                                      <p:cBhvr>
                                        <p:cTn id="33" dur="100" decel="100000" autoRev="1" fill="hold">
                                          <p:stCondLst>
                                            <p:cond delay="300"/>
                                          </p:stCondLst>
                                        </p:cTn>
                                        <p:tgtEl>
                                          <p:spTgt spid="25605"/>
                                        </p:tgtEl>
                                      </p:cBhvr>
                                      <p:from x="100000" y="100000"/>
                                      <p:to x="80000" y="100000"/>
                                    </p:animScale>
                                    <p:anim by="(#ppt_h/3+#ppt_w*0.1)" calcmode="lin" valueType="num">
                                      <p:cBhvr additive="sum">
                                        <p:cTn id="34" dur="100" decel="100000" autoRev="1" fill="hold">
                                          <p:stCondLst>
                                            <p:cond delay="300"/>
                                          </p:stCondLst>
                                        </p:cTn>
                                        <p:tgtEl>
                                          <p:spTgt spid="2560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25604"/>
                    </p:tgtEl>
                  </p:cond>
                </p:stCondLst>
                <p:endSync evt="end" delay="0">
                  <p:rtn val="all"/>
                </p:endSync>
                <p:childTnLst>
                  <p:par>
                    <p:cTn id="36" fill="hold">
                      <p:stCondLst>
                        <p:cond delay="0"/>
                      </p:stCondLst>
                      <p:childTnLst>
                        <p:par>
                          <p:cTn id="37" fill="hold">
                            <p:stCondLst>
                              <p:cond delay="0"/>
                            </p:stCondLst>
                            <p:childTnLst>
                              <p:par>
                                <p:cTn id="38" presetID="51" presetClass="entr" presetSubtype="0" fill="hold" nodeType="withEffect">
                                  <p:stCondLst>
                                    <p:cond delay="0"/>
                                  </p:stCondLst>
                                  <p:childTnLst>
                                    <p:set>
                                      <p:cBhvr>
                                        <p:cTn id="39" dur="1" fill="hold">
                                          <p:stCondLst>
                                            <p:cond delay="0"/>
                                          </p:stCondLst>
                                        </p:cTn>
                                        <p:tgtEl>
                                          <p:spTgt spid="25609"/>
                                        </p:tgtEl>
                                        <p:attrNameLst>
                                          <p:attrName>style.visibility</p:attrName>
                                        </p:attrNameLst>
                                      </p:cBhvr>
                                      <p:to>
                                        <p:strVal val="visible"/>
                                      </p:to>
                                    </p:set>
                                    <p:animEffect transition="in" filter="fade">
                                      <p:cBhvr>
                                        <p:cTn id="40" dur="770" decel="100000"/>
                                        <p:tgtEl>
                                          <p:spTgt spid="25609"/>
                                        </p:tgtEl>
                                      </p:cBhvr>
                                    </p:animEffect>
                                    <p:animScale>
                                      <p:cBhvr>
                                        <p:cTn id="41" dur="770" decel="100000"/>
                                        <p:tgtEl>
                                          <p:spTgt spid="25609"/>
                                        </p:tgtEl>
                                      </p:cBhvr>
                                      <p:from x="10000" y="10000"/>
                                      <p:to x="200000" y="450000"/>
                                    </p:animScale>
                                    <p:animScale>
                                      <p:cBhvr>
                                        <p:cTn id="42" dur="1230" accel="100000" fill="hold">
                                          <p:stCondLst>
                                            <p:cond delay="770"/>
                                          </p:stCondLst>
                                        </p:cTn>
                                        <p:tgtEl>
                                          <p:spTgt spid="25609"/>
                                        </p:tgtEl>
                                      </p:cBhvr>
                                      <p:from x="200000" y="450000"/>
                                      <p:to x="100000" y="100000"/>
                                    </p:animScale>
                                    <p:set>
                                      <p:cBhvr>
                                        <p:cTn id="43" dur="770" fill="hold"/>
                                        <p:tgtEl>
                                          <p:spTgt spid="25609"/>
                                        </p:tgtEl>
                                        <p:attrNameLst>
                                          <p:attrName>ppt_x</p:attrName>
                                        </p:attrNameLst>
                                      </p:cBhvr>
                                      <p:to>
                                        <p:strVal val="(0.5)"/>
                                      </p:to>
                                    </p:set>
                                    <p:anim from="(0.5)" to="(#ppt_x)" calcmode="lin" valueType="num">
                                      <p:cBhvr>
                                        <p:cTn id="44" dur="1230" accel="100000" fill="hold">
                                          <p:stCondLst>
                                            <p:cond delay="770"/>
                                          </p:stCondLst>
                                        </p:cTn>
                                        <p:tgtEl>
                                          <p:spTgt spid="25609"/>
                                        </p:tgtEl>
                                        <p:attrNameLst>
                                          <p:attrName>ppt_x</p:attrName>
                                        </p:attrNameLst>
                                      </p:cBhvr>
                                    </p:anim>
                                    <p:set>
                                      <p:cBhvr>
                                        <p:cTn id="45" dur="770" fill="hold"/>
                                        <p:tgtEl>
                                          <p:spTgt spid="25609"/>
                                        </p:tgtEl>
                                        <p:attrNameLst>
                                          <p:attrName>ppt_y</p:attrName>
                                        </p:attrNameLst>
                                      </p:cBhvr>
                                      <p:to>
                                        <p:strVal val="(#ppt_y+0.4)"/>
                                      </p:to>
                                    </p:set>
                                    <p:anim from="(#ppt_y+0.4)" to="(#ppt_y)" calcmode="lin" valueType="num">
                                      <p:cBhvr>
                                        <p:cTn id="46" dur="1230" accel="100000" fill="hold">
                                          <p:stCondLst>
                                            <p:cond delay="770"/>
                                          </p:stCondLst>
                                        </p:cTn>
                                        <p:tgtEl>
                                          <p:spTgt spid="25609"/>
                                        </p:tgtEl>
                                        <p:attrNameLst>
                                          <p:attrName>ppt_y</p:attrName>
                                        </p:attrNameLst>
                                      </p:cBhvr>
                                    </p:anim>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par>
                                <p:cTn id="47" presetID="53" presetClass="entr" presetSubtype="0" fill="hold" nodeType="withEffect">
                                  <p:stCondLst>
                                    <p:cond delay="0"/>
                                  </p:stCondLst>
                                  <p:childTnLst>
                                    <p:set>
                                      <p:cBhvr>
                                        <p:cTn id="48" dur="1" fill="hold">
                                          <p:stCondLst>
                                            <p:cond delay="0"/>
                                          </p:stCondLst>
                                        </p:cTn>
                                        <p:tgtEl>
                                          <p:spTgt spid="25623"/>
                                        </p:tgtEl>
                                        <p:attrNameLst>
                                          <p:attrName>style.visibility</p:attrName>
                                        </p:attrNameLst>
                                      </p:cBhvr>
                                      <p:to>
                                        <p:strVal val="visible"/>
                                      </p:to>
                                    </p:set>
                                    <p:anim calcmode="lin" valueType="num">
                                      <p:cBhvr>
                                        <p:cTn id="49" dur="1000" fill="hold"/>
                                        <p:tgtEl>
                                          <p:spTgt spid="25623"/>
                                        </p:tgtEl>
                                        <p:attrNameLst>
                                          <p:attrName>ppt_w</p:attrName>
                                        </p:attrNameLst>
                                      </p:cBhvr>
                                      <p:tavLst>
                                        <p:tav tm="0">
                                          <p:val>
                                            <p:fltVal val="0"/>
                                          </p:val>
                                        </p:tav>
                                        <p:tav tm="100000">
                                          <p:val>
                                            <p:strVal val="#ppt_w"/>
                                          </p:val>
                                        </p:tav>
                                      </p:tavLst>
                                    </p:anim>
                                    <p:anim calcmode="lin" valueType="num">
                                      <p:cBhvr>
                                        <p:cTn id="50" dur="1000" fill="hold"/>
                                        <p:tgtEl>
                                          <p:spTgt spid="25623"/>
                                        </p:tgtEl>
                                        <p:attrNameLst>
                                          <p:attrName>ppt_h</p:attrName>
                                        </p:attrNameLst>
                                      </p:cBhvr>
                                      <p:tavLst>
                                        <p:tav tm="0">
                                          <p:val>
                                            <p:fltVal val="0"/>
                                          </p:val>
                                        </p:tav>
                                        <p:tav tm="100000">
                                          <p:val>
                                            <p:strVal val="#ppt_h"/>
                                          </p:val>
                                        </p:tav>
                                      </p:tavLst>
                                    </p:anim>
                                    <p:animEffect transition="in" filter="fade">
                                      <p:cBhvr>
                                        <p:cTn id="51" dur="1000"/>
                                        <p:tgtEl>
                                          <p:spTgt spid="25623"/>
                                        </p:tgtEl>
                                      </p:cBhvr>
                                    </p:animEffect>
                                  </p:childTnLst>
                                </p:cTn>
                              </p:par>
                              <p:par>
                                <p:cTn id="52" presetID="4" presetClass="entr" presetSubtype="16"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box(in)">
                                      <p:cBhvr>
                                        <p:cTn id="54" dur="1000"/>
                                        <p:tgtEl>
                                          <p:spTgt spid="5"/>
                                        </p:tgtEl>
                                      </p:cBhvr>
                                    </p:animEffect>
                                  </p:childTnLst>
                                  <p:subTnLst>
                                    <p:audio>
                                      <p:cMediaNode>
                                        <p:cTn display="0" masterRel="sameClick">
                                          <p:stCondLst>
                                            <p:cond evt="begin" delay="0">
                                              <p:tn val="52"/>
                                            </p:cond>
                                          </p:stCondLst>
                                          <p:endCondLst>
                                            <p:cond evt="onStopAudio" delay="0">
                                              <p:tgtEl>
                                                <p:sldTgt/>
                                              </p:tgtEl>
                                            </p:cond>
                                          </p:endCondLst>
                                        </p:cTn>
                                        <p:tgtEl>
                                          <p:sndTgt r:embed="rId3" name="applause.wav"/>
                                        </p:tgtEl>
                                      </p:cMediaNode>
                                    </p:audio>
                                  </p:subTnLst>
                                </p:cTn>
                              </p:par>
                            </p:childTnLst>
                          </p:cTn>
                        </p:par>
                        <p:par>
                          <p:cTn id="55" fill="hold">
                            <p:stCondLst>
                              <p:cond delay="2000"/>
                            </p:stCondLst>
                            <p:childTnLst>
                              <p:par>
                                <p:cTn id="56" presetID="32" presetClass="emph" presetSubtype="0" repeatCount="indefinite" fill="hold" nodeType="afterEffect">
                                  <p:stCondLst>
                                    <p:cond delay="0"/>
                                  </p:stCondLst>
                                  <p:childTnLst>
                                    <p:animClr clrSpc="rgb" dir="cw">
                                      <p:cBhvr override="childStyle">
                                        <p:cTn id="57" dur="100" fill="hold"/>
                                        <p:tgtEl>
                                          <p:spTgt spid="5"/>
                                        </p:tgtEl>
                                        <p:attrNameLst>
                                          <p:attrName>style.color</p:attrName>
                                        </p:attrNameLst>
                                      </p:cBhvr>
                                      <p:to>
                                        <a:schemeClr val="accent2"/>
                                      </p:to>
                                    </p:animClr>
                                    <p:animClr clrSpc="rgb" dir="cw">
                                      <p:cBhvr>
                                        <p:cTn id="58" dur="100" fill="hold"/>
                                        <p:tgtEl>
                                          <p:spTgt spid="5"/>
                                        </p:tgtEl>
                                        <p:attrNameLst>
                                          <p:attrName>fillcolor</p:attrName>
                                        </p:attrNameLst>
                                      </p:cBhvr>
                                      <p:to>
                                        <a:schemeClr val="accent2"/>
                                      </p:to>
                                    </p:animClr>
                                    <p:set>
                                      <p:cBhvr>
                                        <p:cTn id="59" dur="100" fill="hold"/>
                                        <p:tgtEl>
                                          <p:spTgt spid="5"/>
                                        </p:tgtEl>
                                        <p:attrNameLst>
                                          <p:attrName>fill.type</p:attrName>
                                        </p:attrNameLst>
                                      </p:cBhvr>
                                      <p:to>
                                        <p:strVal val="solid"/>
                                      </p:to>
                                    </p:set>
                                    <p:set>
                                      <p:cBhvr>
                                        <p:cTn id="60" dur="100" fill="hold"/>
                                        <p:tgtEl>
                                          <p:spTgt spid="5"/>
                                        </p:tgtEl>
                                        <p:attrNameLst>
                                          <p:attrName>fill.on</p:attrName>
                                        </p:attrNameLst>
                                      </p:cBhvr>
                                      <p:to>
                                        <p:strVal val="true"/>
                                      </p:to>
                                    </p:set>
                                    <p:animRot by="120000">
                                      <p:cBhvr>
                                        <p:cTn id="61" dur="100" fill="hold">
                                          <p:stCondLst>
                                            <p:cond delay="0"/>
                                          </p:stCondLst>
                                        </p:cTn>
                                        <p:tgtEl>
                                          <p:spTgt spid="5"/>
                                        </p:tgtEl>
                                        <p:attrNameLst>
                                          <p:attrName>r</p:attrName>
                                        </p:attrNameLst>
                                      </p:cBhvr>
                                    </p:animRot>
                                    <p:animRot by="-240000">
                                      <p:cBhvr>
                                        <p:cTn id="62" dur="200" fill="hold">
                                          <p:stCondLst>
                                            <p:cond delay="200"/>
                                          </p:stCondLst>
                                        </p:cTn>
                                        <p:tgtEl>
                                          <p:spTgt spid="5"/>
                                        </p:tgtEl>
                                        <p:attrNameLst>
                                          <p:attrName>r</p:attrName>
                                        </p:attrNameLst>
                                      </p:cBhvr>
                                    </p:animRot>
                                    <p:animRot by="240000">
                                      <p:cBhvr>
                                        <p:cTn id="63" dur="200" fill="hold">
                                          <p:stCondLst>
                                            <p:cond delay="400"/>
                                          </p:stCondLst>
                                        </p:cTn>
                                        <p:tgtEl>
                                          <p:spTgt spid="5"/>
                                        </p:tgtEl>
                                        <p:attrNameLst>
                                          <p:attrName>r</p:attrName>
                                        </p:attrNameLst>
                                      </p:cBhvr>
                                    </p:animRot>
                                    <p:animRot by="-240000">
                                      <p:cBhvr>
                                        <p:cTn id="64" dur="200" fill="hold">
                                          <p:stCondLst>
                                            <p:cond delay="600"/>
                                          </p:stCondLst>
                                        </p:cTn>
                                        <p:tgtEl>
                                          <p:spTgt spid="5"/>
                                        </p:tgtEl>
                                        <p:attrNameLst>
                                          <p:attrName>r</p:attrName>
                                        </p:attrNameLst>
                                      </p:cBhvr>
                                    </p:animRot>
                                    <p:animRot by="120000">
                                      <p:cBhvr>
                                        <p:cTn id="65"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25604"/>
                  </p:tgtEl>
                </p:cond>
              </p:nextCondLst>
            </p:seq>
            <p:seq concurrent="1" nextAc="seek">
              <p:cTn id="66" restart="whenNotActive" fill="hold" evtFilter="cancelBubble" nodeType="interactiveSeq">
                <p:stCondLst>
                  <p:cond evt="onClick" delay="0">
                    <p:tgtEl>
                      <p:spTgt spid="25602"/>
                    </p:tgtEl>
                  </p:cond>
                </p:stCondLst>
                <p:endSync evt="end" delay="0">
                  <p:rtn val="all"/>
                </p:endSync>
                <p:childTnLst>
                  <p:par>
                    <p:cTn id="67" fill="hold">
                      <p:stCondLst>
                        <p:cond delay="0"/>
                      </p:stCondLst>
                      <p:childTnLst>
                        <p:par>
                          <p:cTn id="68" fill="hold">
                            <p:stCondLst>
                              <p:cond delay="0"/>
                            </p:stCondLst>
                            <p:childTnLst>
                              <p:par>
                                <p:cTn id="69" presetID="55" presetClass="entr" presetSubtype="0"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p:cTn id="71" dur="1000" fill="hold"/>
                                        <p:tgtEl>
                                          <p:spTgt spid="2"/>
                                        </p:tgtEl>
                                        <p:attrNameLst>
                                          <p:attrName>ppt_w</p:attrName>
                                        </p:attrNameLst>
                                      </p:cBhvr>
                                      <p:tavLst>
                                        <p:tav tm="0">
                                          <p:val>
                                            <p:strVal val="#ppt_w*0.70"/>
                                          </p:val>
                                        </p:tav>
                                        <p:tav tm="100000">
                                          <p:val>
                                            <p:strVal val="#ppt_w"/>
                                          </p:val>
                                        </p:tav>
                                      </p:tavLst>
                                    </p:anim>
                                    <p:anim calcmode="lin" valueType="num">
                                      <p:cBhvr>
                                        <p:cTn id="72" dur="1000" fill="hold"/>
                                        <p:tgtEl>
                                          <p:spTgt spid="2"/>
                                        </p:tgtEl>
                                        <p:attrNameLst>
                                          <p:attrName>ppt_h</p:attrName>
                                        </p:attrNameLst>
                                      </p:cBhvr>
                                      <p:tavLst>
                                        <p:tav tm="0">
                                          <p:val>
                                            <p:strVal val="#ppt_h"/>
                                          </p:val>
                                        </p:tav>
                                        <p:tav tm="100000">
                                          <p:val>
                                            <p:strVal val="#ppt_h"/>
                                          </p:val>
                                        </p:tav>
                                      </p:tavLst>
                                    </p:anim>
                                    <p:animEffect transition="in" filter="fade">
                                      <p:cBhvr>
                                        <p:cTn id="73" dur="1000"/>
                                        <p:tgtEl>
                                          <p:spTgt spid="2"/>
                                        </p:tgtEl>
                                      </p:cBhvr>
                                    </p:animEffect>
                                  </p:childTnLst>
                                </p:cTn>
                              </p:par>
                              <p:par>
                                <p:cTn id="74" presetID="50" presetClass="entr" presetSubtype="0" decel="100000" fill="hold" grpId="0" nodeType="withEffect">
                                  <p:stCondLst>
                                    <p:cond delay="0"/>
                                  </p:stCondLst>
                                  <p:childTnLst>
                                    <p:set>
                                      <p:cBhvr>
                                        <p:cTn id="75" dur="1" fill="hold">
                                          <p:stCondLst>
                                            <p:cond delay="0"/>
                                          </p:stCondLst>
                                        </p:cTn>
                                        <p:tgtEl>
                                          <p:spTgt spid="25616"/>
                                        </p:tgtEl>
                                        <p:attrNameLst>
                                          <p:attrName>style.visibility</p:attrName>
                                        </p:attrNameLst>
                                      </p:cBhvr>
                                      <p:to>
                                        <p:strVal val="visible"/>
                                      </p:to>
                                    </p:set>
                                    <p:anim calcmode="lin" valueType="num">
                                      <p:cBhvr>
                                        <p:cTn id="76" dur="1000" fill="hold"/>
                                        <p:tgtEl>
                                          <p:spTgt spid="25616"/>
                                        </p:tgtEl>
                                        <p:attrNameLst>
                                          <p:attrName>ppt_w</p:attrName>
                                        </p:attrNameLst>
                                      </p:cBhvr>
                                      <p:tavLst>
                                        <p:tav tm="0">
                                          <p:val>
                                            <p:strVal val="#ppt_w+.3"/>
                                          </p:val>
                                        </p:tav>
                                        <p:tav tm="100000">
                                          <p:val>
                                            <p:strVal val="#ppt_w"/>
                                          </p:val>
                                        </p:tav>
                                      </p:tavLst>
                                    </p:anim>
                                    <p:anim calcmode="lin" valueType="num">
                                      <p:cBhvr>
                                        <p:cTn id="77" dur="1000" fill="hold"/>
                                        <p:tgtEl>
                                          <p:spTgt spid="25616"/>
                                        </p:tgtEl>
                                        <p:attrNameLst>
                                          <p:attrName>ppt_h</p:attrName>
                                        </p:attrNameLst>
                                      </p:cBhvr>
                                      <p:tavLst>
                                        <p:tav tm="0">
                                          <p:val>
                                            <p:strVal val="#ppt_h"/>
                                          </p:val>
                                        </p:tav>
                                        <p:tav tm="100000">
                                          <p:val>
                                            <p:strVal val="#ppt_h"/>
                                          </p:val>
                                        </p:tav>
                                      </p:tavLst>
                                    </p:anim>
                                    <p:animEffect transition="in" filter="fade">
                                      <p:cBhvr>
                                        <p:cTn id="78" dur="1000"/>
                                        <p:tgtEl>
                                          <p:spTgt spid="25616"/>
                                        </p:tgtEl>
                                      </p:cBhvr>
                                    </p:animEffect>
                                  </p:childTnLst>
                                </p:cTn>
                              </p:par>
                            </p:childTnLst>
                          </p:cTn>
                        </p:par>
                        <p:par>
                          <p:cTn id="79" fill="hold">
                            <p:stCondLst>
                              <p:cond delay="1000"/>
                            </p:stCondLst>
                            <p:childTnLst>
                              <p:par>
                                <p:cTn id="80" presetID="53" presetClass="exit" presetSubtype="0" fill="hold" nodeType="afterEffect">
                                  <p:stCondLst>
                                    <p:cond delay="2000"/>
                                  </p:stCondLst>
                                  <p:childTnLst>
                                    <p:anim calcmode="lin" valueType="num">
                                      <p:cBhvr>
                                        <p:cTn id="81" dur="500"/>
                                        <p:tgtEl>
                                          <p:spTgt spid="2"/>
                                        </p:tgtEl>
                                        <p:attrNameLst>
                                          <p:attrName>ppt_w</p:attrName>
                                        </p:attrNameLst>
                                      </p:cBhvr>
                                      <p:tavLst>
                                        <p:tav tm="0">
                                          <p:val>
                                            <p:strVal val="ppt_w"/>
                                          </p:val>
                                        </p:tav>
                                        <p:tav tm="100000">
                                          <p:val>
                                            <p:fltVal val="0"/>
                                          </p:val>
                                        </p:tav>
                                      </p:tavLst>
                                    </p:anim>
                                    <p:anim calcmode="lin" valueType="num">
                                      <p:cBhvr>
                                        <p:cTn id="82" dur="500"/>
                                        <p:tgtEl>
                                          <p:spTgt spid="2"/>
                                        </p:tgtEl>
                                        <p:attrNameLst>
                                          <p:attrName>ppt_h</p:attrName>
                                        </p:attrNameLst>
                                      </p:cBhvr>
                                      <p:tavLst>
                                        <p:tav tm="0">
                                          <p:val>
                                            <p:strVal val="ppt_h"/>
                                          </p:val>
                                        </p:tav>
                                        <p:tav tm="100000">
                                          <p:val>
                                            <p:fltVal val="0"/>
                                          </p:val>
                                        </p:tav>
                                      </p:tavLst>
                                    </p:anim>
                                    <p:animEffect transition="out" filter="fade">
                                      <p:cBhvr>
                                        <p:cTn id="83" dur="500"/>
                                        <p:tgtEl>
                                          <p:spTgt spid="2"/>
                                        </p:tgtEl>
                                      </p:cBhvr>
                                    </p:animEffect>
                                    <p:set>
                                      <p:cBhvr>
                                        <p:cTn id="84"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5602"/>
                  </p:tgtEl>
                </p:cond>
              </p:nextCondLst>
            </p:seq>
            <p:seq concurrent="1" nextAc="seek">
              <p:cTn id="85" restart="whenNotActive" fill="hold" evtFilter="cancelBubble" nodeType="interactiveSeq">
                <p:stCondLst>
                  <p:cond evt="onClick" delay="0">
                    <p:tgtEl>
                      <p:spTgt spid="25603"/>
                    </p:tgtEl>
                  </p:cond>
                </p:stCondLst>
                <p:endSync evt="end" delay="0">
                  <p:rtn val="all"/>
                </p:endSync>
                <p:childTnLst>
                  <p:par>
                    <p:cTn id="86" fill="hold">
                      <p:stCondLst>
                        <p:cond delay="0"/>
                      </p:stCondLst>
                      <p:childTnLst>
                        <p:par>
                          <p:cTn id="87" fill="hold">
                            <p:stCondLst>
                              <p:cond delay="0"/>
                            </p:stCondLst>
                            <p:childTnLst>
                              <p:par>
                                <p:cTn id="88" presetID="55" presetClass="entr" presetSubtype="0" fill="hold" nodeType="click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1000" fill="hold"/>
                                        <p:tgtEl>
                                          <p:spTgt spid="3"/>
                                        </p:tgtEl>
                                        <p:attrNameLst>
                                          <p:attrName>ppt_w</p:attrName>
                                        </p:attrNameLst>
                                      </p:cBhvr>
                                      <p:tavLst>
                                        <p:tav tm="0">
                                          <p:val>
                                            <p:strVal val="#ppt_w*0.70"/>
                                          </p:val>
                                        </p:tav>
                                        <p:tav tm="100000">
                                          <p:val>
                                            <p:strVal val="#ppt_w"/>
                                          </p:val>
                                        </p:tav>
                                      </p:tavLst>
                                    </p:anim>
                                    <p:anim calcmode="lin" valueType="num">
                                      <p:cBhvr>
                                        <p:cTn id="91" dur="1000" fill="hold"/>
                                        <p:tgtEl>
                                          <p:spTgt spid="3"/>
                                        </p:tgtEl>
                                        <p:attrNameLst>
                                          <p:attrName>ppt_h</p:attrName>
                                        </p:attrNameLst>
                                      </p:cBhvr>
                                      <p:tavLst>
                                        <p:tav tm="0">
                                          <p:val>
                                            <p:strVal val="#ppt_h"/>
                                          </p:val>
                                        </p:tav>
                                        <p:tav tm="100000">
                                          <p:val>
                                            <p:strVal val="#ppt_h"/>
                                          </p:val>
                                        </p:tav>
                                      </p:tavLst>
                                    </p:anim>
                                    <p:animEffect transition="in" filter="fade">
                                      <p:cBhvr>
                                        <p:cTn id="92" dur="1000"/>
                                        <p:tgtEl>
                                          <p:spTgt spid="3"/>
                                        </p:tgtEl>
                                      </p:cBhvr>
                                    </p:animEffect>
                                  </p:childTnLst>
                                </p:cTn>
                              </p:par>
                              <p:par>
                                <p:cTn id="93" presetID="50" presetClass="entr" presetSubtype="0" decel="100000" fill="hold" grpId="0" nodeType="withEffect">
                                  <p:stCondLst>
                                    <p:cond delay="0"/>
                                  </p:stCondLst>
                                  <p:childTnLst>
                                    <p:set>
                                      <p:cBhvr>
                                        <p:cTn id="94" dur="1" fill="hold">
                                          <p:stCondLst>
                                            <p:cond delay="0"/>
                                          </p:stCondLst>
                                        </p:cTn>
                                        <p:tgtEl>
                                          <p:spTgt spid="25617"/>
                                        </p:tgtEl>
                                        <p:attrNameLst>
                                          <p:attrName>style.visibility</p:attrName>
                                        </p:attrNameLst>
                                      </p:cBhvr>
                                      <p:to>
                                        <p:strVal val="visible"/>
                                      </p:to>
                                    </p:set>
                                    <p:anim calcmode="lin" valueType="num">
                                      <p:cBhvr>
                                        <p:cTn id="95" dur="1000" fill="hold"/>
                                        <p:tgtEl>
                                          <p:spTgt spid="25617"/>
                                        </p:tgtEl>
                                        <p:attrNameLst>
                                          <p:attrName>ppt_w</p:attrName>
                                        </p:attrNameLst>
                                      </p:cBhvr>
                                      <p:tavLst>
                                        <p:tav tm="0">
                                          <p:val>
                                            <p:strVal val="#ppt_w+.3"/>
                                          </p:val>
                                        </p:tav>
                                        <p:tav tm="100000">
                                          <p:val>
                                            <p:strVal val="#ppt_w"/>
                                          </p:val>
                                        </p:tav>
                                      </p:tavLst>
                                    </p:anim>
                                    <p:anim calcmode="lin" valueType="num">
                                      <p:cBhvr>
                                        <p:cTn id="96" dur="1000" fill="hold"/>
                                        <p:tgtEl>
                                          <p:spTgt spid="25617"/>
                                        </p:tgtEl>
                                        <p:attrNameLst>
                                          <p:attrName>ppt_h</p:attrName>
                                        </p:attrNameLst>
                                      </p:cBhvr>
                                      <p:tavLst>
                                        <p:tav tm="0">
                                          <p:val>
                                            <p:strVal val="#ppt_h"/>
                                          </p:val>
                                        </p:tav>
                                        <p:tav tm="100000">
                                          <p:val>
                                            <p:strVal val="#ppt_h"/>
                                          </p:val>
                                        </p:tav>
                                      </p:tavLst>
                                    </p:anim>
                                    <p:animEffect transition="in" filter="fade">
                                      <p:cBhvr>
                                        <p:cTn id="97" dur="1000"/>
                                        <p:tgtEl>
                                          <p:spTgt spid="25617"/>
                                        </p:tgtEl>
                                      </p:cBhvr>
                                    </p:animEffect>
                                  </p:childTnLst>
                                </p:cTn>
                              </p:par>
                            </p:childTnLst>
                          </p:cTn>
                        </p:par>
                        <p:par>
                          <p:cTn id="98" fill="hold">
                            <p:stCondLst>
                              <p:cond delay="1000"/>
                            </p:stCondLst>
                            <p:childTnLst>
                              <p:par>
                                <p:cTn id="99" presetID="53" presetClass="exit" presetSubtype="0" fill="hold" nodeType="afterEffect">
                                  <p:stCondLst>
                                    <p:cond delay="2000"/>
                                  </p:stCondLst>
                                  <p:childTnLst>
                                    <p:anim calcmode="lin" valueType="num">
                                      <p:cBhvr>
                                        <p:cTn id="100" dur="500"/>
                                        <p:tgtEl>
                                          <p:spTgt spid="3"/>
                                        </p:tgtEl>
                                        <p:attrNameLst>
                                          <p:attrName>ppt_w</p:attrName>
                                        </p:attrNameLst>
                                      </p:cBhvr>
                                      <p:tavLst>
                                        <p:tav tm="0">
                                          <p:val>
                                            <p:strVal val="ppt_w"/>
                                          </p:val>
                                        </p:tav>
                                        <p:tav tm="100000">
                                          <p:val>
                                            <p:fltVal val="0"/>
                                          </p:val>
                                        </p:tav>
                                      </p:tavLst>
                                    </p:anim>
                                    <p:anim calcmode="lin" valueType="num">
                                      <p:cBhvr>
                                        <p:cTn id="101" dur="500"/>
                                        <p:tgtEl>
                                          <p:spTgt spid="3"/>
                                        </p:tgtEl>
                                        <p:attrNameLst>
                                          <p:attrName>ppt_h</p:attrName>
                                        </p:attrNameLst>
                                      </p:cBhvr>
                                      <p:tavLst>
                                        <p:tav tm="0">
                                          <p:val>
                                            <p:strVal val="ppt_h"/>
                                          </p:val>
                                        </p:tav>
                                        <p:tav tm="100000">
                                          <p:val>
                                            <p:fltVal val="0"/>
                                          </p:val>
                                        </p:tav>
                                      </p:tavLst>
                                    </p:anim>
                                    <p:animEffect transition="out" filter="fade">
                                      <p:cBhvr>
                                        <p:cTn id="102" dur="500"/>
                                        <p:tgtEl>
                                          <p:spTgt spid="3"/>
                                        </p:tgtEl>
                                      </p:cBhvr>
                                    </p:animEffect>
                                    <p:set>
                                      <p:cBhvr>
                                        <p:cTn id="10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5603"/>
                  </p:tgtEl>
                </p:cond>
              </p:nextCondLst>
            </p:seq>
            <p:seq concurrent="1" nextAc="seek">
              <p:cTn id="104" restart="whenNotActive" fill="hold" evtFilter="cancelBubble" nodeType="interactiveSeq">
                <p:stCondLst>
                  <p:cond evt="onClick" delay="0">
                    <p:tgtEl>
                      <p:spTgt spid="25605"/>
                    </p:tgtEl>
                  </p:cond>
                </p:stCondLst>
                <p:endSync evt="end" delay="0">
                  <p:rtn val="all"/>
                </p:endSync>
                <p:childTnLst>
                  <p:par>
                    <p:cTn id="105" fill="hold">
                      <p:stCondLst>
                        <p:cond delay="0"/>
                      </p:stCondLst>
                      <p:childTnLst>
                        <p:par>
                          <p:cTn id="106" fill="hold">
                            <p:stCondLst>
                              <p:cond delay="0"/>
                            </p:stCondLst>
                            <p:childTnLst>
                              <p:par>
                                <p:cTn id="107" presetID="55" presetClass="entr" presetSubtype="0" fill="hold" nodeType="clickEffect">
                                  <p:stCondLst>
                                    <p:cond delay="0"/>
                                  </p:stCondLst>
                                  <p:childTnLst>
                                    <p:set>
                                      <p:cBhvr>
                                        <p:cTn id="108" dur="1" fill="hold">
                                          <p:stCondLst>
                                            <p:cond delay="0"/>
                                          </p:stCondLst>
                                        </p:cTn>
                                        <p:tgtEl>
                                          <p:spTgt spid="4"/>
                                        </p:tgtEl>
                                        <p:attrNameLst>
                                          <p:attrName>style.visibility</p:attrName>
                                        </p:attrNameLst>
                                      </p:cBhvr>
                                      <p:to>
                                        <p:strVal val="visible"/>
                                      </p:to>
                                    </p:set>
                                    <p:anim calcmode="lin" valueType="num">
                                      <p:cBhvr>
                                        <p:cTn id="109" dur="1000" fill="hold"/>
                                        <p:tgtEl>
                                          <p:spTgt spid="4"/>
                                        </p:tgtEl>
                                        <p:attrNameLst>
                                          <p:attrName>ppt_w</p:attrName>
                                        </p:attrNameLst>
                                      </p:cBhvr>
                                      <p:tavLst>
                                        <p:tav tm="0">
                                          <p:val>
                                            <p:strVal val="#ppt_w*0.70"/>
                                          </p:val>
                                        </p:tav>
                                        <p:tav tm="100000">
                                          <p:val>
                                            <p:strVal val="#ppt_w"/>
                                          </p:val>
                                        </p:tav>
                                      </p:tavLst>
                                    </p:anim>
                                    <p:anim calcmode="lin" valueType="num">
                                      <p:cBhvr>
                                        <p:cTn id="110" dur="1000" fill="hold"/>
                                        <p:tgtEl>
                                          <p:spTgt spid="4"/>
                                        </p:tgtEl>
                                        <p:attrNameLst>
                                          <p:attrName>ppt_h</p:attrName>
                                        </p:attrNameLst>
                                      </p:cBhvr>
                                      <p:tavLst>
                                        <p:tav tm="0">
                                          <p:val>
                                            <p:strVal val="#ppt_h"/>
                                          </p:val>
                                        </p:tav>
                                        <p:tav tm="100000">
                                          <p:val>
                                            <p:strVal val="#ppt_h"/>
                                          </p:val>
                                        </p:tav>
                                      </p:tavLst>
                                    </p:anim>
                                    <p:animEffect transition="in" filter="fade">
                                      <p:cBhvr>
                                        <p:cTn id="111" dur="1000"/>
                                        <p:tgtEl>
                                          <p:spTgt spid="4"/>
                                        </p:tgtEl>
                                      </p:cBhvr>
                                    </p:animEffect>
                                  </p:childTnLst>
                                </p:cTn>
                              </p:par>
                              <p:par>
                                <p:cTn id="112" presetID="50" presetClass="entr" presetSubtype="0" decel="100000" fill="hold" grpId="0" nodeType="withEffect">
                                  <p:stCondLst>
                                    <p:cond delay="0"/>
                                  </p:stCondLst>
                                  <p:childTnLst>
                                    <p:set>
                                      <p:cBhvr>
                                        <p:cTn id="113" dur="1" fill="hold">
                                          <p:stCondLst>
                                            <p:cond delay="0"/>
                                          </p:stCondLst>
                                        </p:cTn>
                                        <p:tgtEl>
                                          <p:spTgt spid="25618"/>
                                        </p:tgtEl>
                                        <p:attrNameLst>
                                          <p:attrName>style.visibility</p:attrName>
                                        </p:attrNameLst>
                                      </p:cBhvr>
                                      <p:to>
                                        <p:strVal val="visible"/>
                                      </p:to>
                                    </p:set>
                                    <p:anim calcmode="lin" valueType="num">
                                      <p:cBhvr>
                                        <p:cTn id="114" dur="1000" fill="hold"/>
                                        <p:tgtEl>
                                          <p:spTgt spid="25618"/>
                                        </p:tgtEl>
                                        <p:attrNameLst>
                                          <p:attrName>ppt_w</p:attrName>
                                        </p:attrNameLst>
                                      </p:cBhvr>
                                      <p:tavLst>
                                        <p:tav tm="0">
                                          <p:val>
                                            <p:strVal val="#ppt_w+.3"/>
                                          </p:val>
                                        </p:tav>
                                        <p:tav tm="100000">
                                          <p:val>
                                            <p:strVal val="#ppt_w"/>
                                          </p:val>
                                        </p:tav>
                                      </p:tavLst>
                                    </p:anim>
                                    <p:anim calcmode="lin" valueType="num">
                                      <p:cBhvr>
                                        <p:cTn id="115" dur="1000" fill="hold"/>
                                        <p:tgtEl>
                                          <p:spTgt spid="25618"/>
                                        </p:tgtEl>
                                        <p:attrNameLst>
                                          <p:attrName>ppt_h</p:attrName>
                                        </p:attrNameLst>
                                      </p:cBhvr>
                                      <p:tavLst>
                                        <p:tav tm="0">
                                          <p:val>
                                            <p:strVal val="#ppt_h"/>
                                          </p:val>
                                        </p:tav>
                                        <p:tav tm="100000">
                                          <p:val>
                                            <p:strVal val="#ppt_h"/>
                                          </p:val>
                                        </p:tav>
                                      </p:tavLst>
                                    </p:anim>
                                    <p:animEffect transition="in" filter="fade">
                                      <p:cBhvr>
                                        <p:cTn id="116" dur="1000"/>
                                        <p:tgtEl>
                                          <p:spTgt spid="25618"/>
                                        </p:tgtEl>
                                      </p:cBhvr>
                                    </p:animEffect>
                                  </p:childTnLst>
                                </p:cTn>
                              </p:par>
                            </p:childTnLst>
                          </p:cTn>
                        </p:par>
                        <p:par>
                          <p:cTn id="117" fill="hold">
                            <p:stCondLst>
                              <p:cond delay="1000"/>
                            </p:stCondLst>
                            <p:childTnLst>
                              <p:par>
                                <p:cTn id="118" presetID="53" presetClass="exit" presetSubtype="0" fill="hold" nodeType="afterEffect">
                                  <p:stCondLst>
                                    <p:cond delay="2000"/>
                                  </p:stCondLst>
                                  <p:childTnLst>
                                    <p:anim calcmode="lin" valueType="num">
                                      <p:cBhvr>
                                        <p:cTn id="119" dur="500"/>
                                        <p:tgtEl>
                                          <p:spTgt spid="4"/>
                                        </p:tgtEl>
                                        <p:attrNameLst>
                                          <p:attrName>ppt_w</p:attrName>
                                        </p:attrNameLst>
                                      </p:cBhvr>
                                      <p:tavLst>
                                        <p:tav tm="0">
                                          <p:val>
                                            <p:strVal val="ppt_w"/>
                                          </p:val>
                                        </p:tav>
                                        <p:tav tm="100000">
                                          <p:val>
                                            <p:fltVal val="0"/>
                                          </p:val>
                                        </p:tav>
                                      </p:tavLst>
                                    </p:anim>
                                    <p:anim calcmode="lin" valueType="num">
                                      <p:cBhvr>
                                        <p:cTn id="120" dur="500"/>
                                        <p:tgtEl>
                                          <p:spTgt spid="4"/>
                                        </p:tgtEl>
                                        <p:attrNameLst>
                                          <p:attrName>ppt_h</p:attrName>
                                        </p:attrNameLst>
                                      </p:cBhvr>
                                      <p:tavLst>
                                        <p:tav tm="0">
                                          <p:val>
                                            <p:strVal val="ppt_h"/>
                                          </p:val>
                                        </p:tav>
                                        <p:tav tm="100000">
                                          <p:val>
                                            <p:fltVal val="0"/>
                                          </p:val>
                                        </p:tav>
                                      </p:tavLst>
                                    </p:anim>
                                    <p:animEffect transition="out" filter="fade">
                                      <p:cBhvr>
                                        <p:cTn id="121" dur="500"/>
                                        <p:tgtEl>
                                          <p:spTgt spid="4"/>
                                        </p:tgtEl>
                                      </p:cBhvr>
                                    </p:animEffect>
                                    <p:set>
                                      <p:cBhvr>
                                        <p:cTn id="12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5605"/>
                  </p:tgtEl>
                </p:cond>
              </p:nextCondLst>
            </p:seq>
          </p:childTnLst>
        </p:cTn>
      </p:par>
    </p:tnLst>
    <p:bldLst>
      <p:bldP spid="25602" grpId="0"/>
      <p:bldP spid="25604" grpId="0"/>
      <p:bldP spid="25605" grpId="0"/>
      <p:bldP spid="25616" grpId="0" animBg="1"/>
      <p:bldP spid="25617" grpId="0" animBg="1"/>
      <p:bldP spid="25618" grpId="0" animBg="1"/>
      <p:bldP spid="256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endParaRPr lang="en-US"/>
          </a:p>
        </p:txBody>
      </p:sp>
      <p:sp>
        <p:nvSpPr>
          <p:cNvPr id="216067"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606550" y="1828800"/>
            <a:ext cx="4352925" cy="519113"/>
          </a:xfrm>
          <a:prstGeom prst="rect">
            <a:avLst/>
          </a:prstGeom>
          <a:noFill/>
          <a:ln w="9525">
            <a:noFill/>
            <a:miter lim="800000"/>
            <a:headEnd/>
            <a:tailEnd/>
          </a:ln>
        </p:spPr>
        <p:txBody>
          <a:bodyPr lIns="91429" tIns="45714" rIns="91429" bIns="45714">
            <a:spAutoFit/>
          </a:bodyPr>
          <a:lstStyle/>
          <a:p>
            <a:pPr eaLnBrk="0" hangingPunct="0">
              <a:spcBef>
                <a:spcPct val="50000"/>
              </a:spcBef>
            </a:pPr>
            <a:r>
              <a:rPr lang="en-US" sz="2400" b="1" dirty="0">
                <a:solidFill>
                  <a:srgbClr val="800000"/>
                </a:solidFill>
                <a:latin typeface="Times New Roman" pitchFamily="18" charset="0"/>
              </a:rPr>
              <a:t>A. </a:t>
            </a:r>
            <a:r>
              <a:rPr lang="en-US" sz="2400" b="1" dirty="0" smtClean="0">
                <a:solidFill>
                  <a:srgbClr val="800000"/>
                </a:solidFill>
                <a:latin typeface="Times New Roman" pitchFamily="18" charset="0"/>
              </a:rPr>
              <a:t> </a:t>
            </a:r>
            <a:r>
              <a:rPr lang="en-US" sz="2800" b="1" dirty="0" err="1" smtClean="0">
                <a:solidFill>
                  <a:srgbClr val="800000"/>
                </a:solidFill>
                <a:latin typeface="Times New Roman" pitchFamily="18" charset="0"/>
              </a:rPr>
              <a:t>Đề</a:t>
            </a:r>
            <a:r>
              <a:rPr lang="en-US" sz="2800" b="1" dirty="0" smtClean="0">
                <a:solidFill>
                  <a:srgbClr val="800000"/>
                </a:solidFill>
                <a:latin typeface="Times New Roman" pitchFamily="18" charset="0"/>
              </a:rPr>
              <a:t> </a:t>
            </a:r>
            <a:r>
              <a:rPr lang="en-US" sz="2800" b="1" dirty="0">
                <a:solidFill>
                  <a:srgbClr val="800000"/>
                </a:solidFill>
                <a:latin typeface="Times New Roman" pitchFamily="18" charset="0"/>
              </a:rPr>
              <a:t>xi </a:t>
            </a:r>
            <a:r>
              <a:rPr lang="en-US" sz="2800" b="1" dirty="0" err="1">
                <a:solidFill>
                  <a:srgbClr val="800000"/>
                </a:solidFill>
                <a:latin typeface="Times New Roman" pitchFamily="18" charset="0"/>
              </a:rPr>
              <a:t>mét</a:t>
            </a:r>
            <a:r>
              <a:rPr lang="en-US" sz="2800" b="1" dirty="0">
                <a:solidFill>
                  <a:srgbClr val="800000"/>
                </a:solidFill>
                <a:latin typeface="Times New Roman" pitchFamily="18" charset="0"/>
              </a:rPr>
              <a:t> (dm).</a:t>
            </a:r>
          </a:p>
        </p:txBody>
      </p:sp>
      <p:sp>
        <p:nvSpPr>
          <p:cNvPr id="27651" name="Text Box 3"/>
          <p:cNvSpPr txBox="1">
            <a:spLocks noChangeArrowheads="1"/>
          </p:cNvSpPr>
          <p:nvPr/>
        </p:nvSpPr>
        <p:spPr bwMode="auto">
          <a:xfrm>
            <a:off x="1606550" y="2476500"/>
            <a:ext cx="4352925" cy="519113"/>
          </a:xfrm>
          <a:prstGeom prst="rect">
            <a:avLst/>
          </a:prstGeom>
          <a:noFill/>
          <a:ln w="9525">
            <a:noFill/>
            <a:miter lim="800000"/>
            <a:headEnd/>
            <a:tailEnd/>
          </a:ln>
        </p:spPr>
        <p:txBody>
          <a:bodyPr lIns="91429" tIns="45714" rIns="91429" bIns="45714">
            <a:spAutoFit/>
          </a:bodyPr>
          <a:lstStyle/>
          <a:p>
            <a:pPr eaLnBrk="0" hangingPunct="0">
              <a:spcBef>
                <a:spcPct val="50000"/>
              </a:spcBef>
            </a:pPr>
            <a:r>
              <a:rPr lang="en-US" sz="2400" b="1" dirty="0">
                <a:solidFill>
                  <a:srgbClr val="800000"/>
                </a:solidFill>
                <a:latin typeface="Times New Roman" pitchFamily="18" charset="0"/>
              </a:rPr>
              <a:t>B.  </a:t>
            </a:r>
            <a:r>
              <a:rPr lang="en-US" sz="2800" b="1" dirty="0" err="1" smtClean="0">
                <a:solidFill>
                  <a:srgbClr val="800000"/>
                </a:solidFill>
                <a:latin typeface="Times New Roman" pitchFamily="18" charset="0"/>
              </a:rPr>
              <a:t>Đề</a:t>
            </a:r>
            <a:r>
              <a:rPr lang="en-US" sz="2800" b="1" dirty="0" smtClean="0">
                <a:solidFill>
                  <a:srgbClr val="800000"/>
                </a:solidFill>
                <a:latin typeface="Times New Roman" pitchFamily="18" charset="0"/>
              </a:rPr>
              <a:t> ka </a:t>
            </a:r>
            <a:r>
              <a:rPr lang="en-US" sz="2800" b="1" dirty="0" err="1" smtClean="0">
                <a:solidFill>
                  <a:srgbClr val="800000"/>
                </a:solidFill>
                <a:latin typeface="Times New Roman" pitchFamily="18" charset="0"/>
              </a:rPr>
              <a:t>gam</a:t>
            </a:r>
            <a:r>
              <a:rPr lang="en-US" sz="2800" b="1" dirty="0" smtClean="0">
                <a:solidFill>
                  <a:srgbClr val="800000"/>
                </a:solidFill>
                <a:latin typeface="Times New Roman" pitchFamily="18" charset="0"/>
              </a:rPr>
              <a:t> </a:t>
            </a:r>
            <a:r>
              <a:rPr lang="en-US" sz="2800" b="1" dirty="0">
                <a:solidFill>
                  <a:srgbClr val="800000"/>
                </a:solidFill>
                <a:latin typeface="Times New Roman" pitchFamily="18" charset="0"/>
              </a:rPr>
              <a:t>(</a:t>
            </a:r>
            <a:r>
              <a:rPr lang="en-US" sz="2800" b="1" dirty="0" smtClean="0">
                <a:solidFill>
                  <a:srgbClr val="800000"/>
                </a:solidFill>
                <a:latin typeface="Times New Roman" pitchFamily="18" charset="0"/>
              </a:rPr>
              <a:t>dag</a:t>
            </a:r>
            <a:r>
              <a:rPr lang="en-US" sz="2800" b="1" dirty="0">
                <a:solidFill>
                  <a:srgbClr val="800000"/>
                </a:solidFill>
                <a:latin typeface="Times New Roman" pitchFamily="18" charset="0"/>
              </a:rPr>
              <a:t>)</a:t>
            </a:r>
          </a:p>
        </p:txBody>
      </p:sp>
      <p:sp>
        <p:nvSpPr>
          <p:cNvPr id="27652" name="Text Box 4"/>
          <p:cNvSpPr txBox="1">
            <a:spLocks noChangeArrowheads="1"/>
          </p:cNvSpPr>
          <p:nvPr/>
        </p:nvSpPr>
        <p:spPr bwMode="auto">
          <a:xfrm>
            <a:off x="1581150" y="3171825"/>
            <a:ext cx="6207125" cy="519113"/>
          </a:xfrm>
          <a:prstGeom prst="rect">
            <a:avLst/>
          </a:prstGeom>
          <a:noFill/>
          <a:ln w="9525">
            <a:noFill/>
            <a:miter lim="800000"/>
            <a:headEnd/>
            <a:tailEnd/>
          </a:ln>
        </p:spPr>
        <p:txBody>
          <a:bodyPr lIns="91429" tIns="45714" rIns="91429" bIns="45714">
            <a:spAutoFit/>
          </a:bodyPr>
          <a:lstStyle/>
          <a:p>
            <a:pPr marL="342900" indent="-342900" eaLnBrk="0" hangingPunct="0">
              <a:spcBef>
                <a:spcPct val="50000"/>
              </a:spcBef>
            </a:pPr>
            <a:r>
              <a:rPr lang="en-US" sz="2400" b="1" dirty="0">
                <a:solidFill>
                  <a:srgbClr val="800000"/>
                </a:solidFill>
                <a:latin typeface="Times New Roman" pitchFamily="18" charset="0"/>
              </a:rPr>
              <a:t>C.  </a:t>
            </a:r>
            <a:r>
              <a:rPr lang="en-US" sz="2800" b="1" dirty="0" err="1" smtClean="0">
                <a:solidFill>
                  <a:srgbClr val="800000"/>
                </a:solidFill>
                <a:latin typeface="Times New Roman" pitchFamily="18" charset="0"/>
              </a:rPr>
              <a:t>Đề</a:t>
            </a:r>
            <a:r>
              <a:rPr lang="en-US" sz="2800" b="1" dirty="0" smtClean="0">
                <a:solidFill>
                  <a:srgbClr val="800000"/>
                </a:solidFill>
                <a:latin typeface="Times New Roman" pitchFamily="18" charset="0"/>
              </a:rPr>
              <a:t> </a:t>
            </a:r>
            <a:r>
              <a:rPr lang="en-US" sz="2800" b="1" dirty="0">
                <a:solidFill>
                  <a:srgbClr val="800000"/>
                </a:solidFill>
                <a:latin typeface="Times New Roman" pitchFamily="18" charset="0"/>
              </a:rPr>
              <a:t>xi </a:t>
            </a:r>
            <a:r>
              <a:rPr lang="en-US" sz="2800" b="1" dirty="0" err="1">
                <a:solidFill>
                  <a:srgbClr val="800000"/>
                </a:solidFill>
                <a:latin typeface="Times New Roman" pitchFamily="18" charset="0"/>
              </a:rPr>
              <a:t>ben</a:t>
            </a:r>
            <a:r>
              <a:rPr lang="en-US" sz="2800" b="1" dirty="0">
                <a:solidFill>
                  <a:srgbClr val="800000"/>
                </a:solidFill>
                <a:latin typeface="Times New Roman" pitchFamily="18" charset="0"/>
              </a:rPr>
              <a:t> (dB).</a:t>
            </a:r>
          </a:p>
        </p:txBody>
      </p:sp>
      <p:sp>
        <p:nvSpPr>
          <p:cNvPr id="27653" name="Text Box 5"/>
          <p:cNvSpPr txBox="1">
            <a:spLocks noChangeArrowheads="1"/>
          </p:cNvSpPr>
          <p:nvPr/>
        </p:nvSpPr>
        <p:spPr bwMode="auto">
          <a:xfrm>
            <a:off x="1454150" y="3857625"/>
            <a:ext cx="6638925" cy="519113"/>
          </a:xfrm>
          <a:prstGeom prst="rect">
            <a:avLst/>
          </a:prstGeom>
          <a:noFill/>
          <a:ln w="9525">
            <a:noFill/>
            <a:miter lim="800000"/>
            <a:headEnd/>
            <a:tailEnd/>
          </a:ln>
        </p:spPr>
        <p:txBody>
          <a:bodyPr lIns="91429" tIns="45714" rIns="91429" bIns="45714">
            <a:spAutoFit/>
          </a:bodyPr>
          <a:lstStyle/>
          <a:p>
            <a:pPr eaLnBrk="0" hangingPunct="0">
              <a:spcBef>
                <a:spcPct val="50000"/>
              </a:spcBef>
            </a:pPr>
            <a:r>
              <a:rPr lang="en-US" sz="2400" b="1">
                <a:solidFill>
                  <a:srgbClr val="800000"/>
                </a:solidFill>
                <a:latin typeface="Times New Roman" pitchFamily="18" charset="0"/>
              </a:rPr>
              <a:t>  D.  </a:t>
            </a:r>
            <a:r>
              <a:rPr lang="en-US" sz="2800" b="1">
                <a:solidFill>
                  <a:srgbClr val="800000"/>
                </a:solidFill>
                <a:latin typeface="Times New Roman" pitchFamily="18" charset="0"/>
              </a:rPr>
              <a:t>Tất cả đều sai</a:t>
            </a:r>
          </a:p>
        </p:txBody>
      </p:sp>
      <p:grpSp>
        <p:nvGrpSpPr>
          <p:cNvPr id="2" name="Group 6"/>
          <p:cNvGrpSpPr>
            <a:grpSpLocks/>
          </p:cNvGrpSpPr>
          <p:nvPr/>
        </p:nvGrpSpPr>
        <p:grpSpPr bwMode="auto">
          <a:xfrm>
            <a:off x="1006475" y="4572000"/>
            <a:ext cx="8153400" cy="1219200"/>
            <a:chOff x="204" y="3475"/>
            <a:chExt cx="3674" cy="671"/>
          </a:xfrm>
        </p:grpSpPr>
        <p:pic>
          <p:nvPicPr>
            <p:cNvPr id="217095" name="Picture 7" descr="Hoabuon1"/>
            <p:cNvPicPr>
              <a:picLocks noChangeAspect="1" noChangeArrowheads="1"/>
            </p:cNvPicPr>
            <p:nvPr/>
          </p:nvPicPr>
          <p:blipFill>
            <a:blip r:embed="rId4"/>
            <a:srcRect/>
            <a:stretch>
              <a:fillRect/>
            </a:stretch>
          </p:blipFill>
          <p:spPr bwMode="auto">
            <a:xfrm>
              <a:off x="204" y="3475"/>
              <a:ext cx="606" cy="671"/>
            </a:xfrm>
            <a:prstGeom prst="rect">
              <a:avLst/>
            </a:prstGeom>
            <a:noFill/>
            <a:ln w="9525">
              <a:noFill/>
              <a:miter lim="800000"/>
              <a:headEnd/>
              <a:tailEnd/>
            </a:ln>
          </p:spPr>
        </p:pic>
        <p:sp>
          <p:nvSpPr>
            <p:cNvPr id="217096" name="Text Box 8"/>
            <p:cNvSpPr txBox="1">
              <a:spLocks noChangeArrowheads="1"/>
            </p:cNvSpPr>
            <p:nvPr/>
          </p:nvSpPr>
          <p:spPr bwMode="auto">
            <a:xfrm>
              <a:off x="793" y="3702"/>
              <a:ext cx="3085" cy="252"/>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Times New Roman" pitchFamily="18" charset="0"/>
                </a:rPr>
                <a:t>Tiếc quá ! Em chọn sai rồi ! Cố gắng lần sau !</a:t>
              </a:r>
            </a:p>
          </p:txBody>
        </p:sp>
      </p:grpSp>
      <p:pic>
        <p:nvPicPr>
          <p:cNvPr id="27657" name="Picture 9" descr="cartoon1%20(1)"/>
          <p:cNvPicPr>
            <a:picLocks noChangeAspect="1" noChangeArrowheads="1" noCrop="1"/>
          </p:cNvPicPr>
          <p:nvPr/>
        </p:nvPicPr>
        <p:blipFill>
          <a:blip r:embed="rId5"/>
          <a:srcRect/>
          <a:stretch>
            <a:fillRect/>
          </a:stretch>
        </p:blipFill>
        <p:spPr bwMode="auto">
          <a:xfrm>
            <a:off x="15875" y="2206625"/>
            <a:ext cx="1619250" cy="2355850"/>
          </a:xfrm>
          <a:prstGeom prst="rect">
            <a:avLst/>
          </a:prstGeom>
          <a:noFill/>
          <a:ln w="9525">
            <a:noFill/>
            <a:miter lim="800000"/>
            <a:headEnd/>
            <a:tailEnd/>
          </a:ln>
        </p:spPr>
      </p:pic>
      <p:grpSp>
        <p:nvGrpSpPr>
          <p:cNvPr id="3" name="Group 10"/>
          <p:cNvGrpSpPr>
            <a:grpSpLocks/>
          </p:cNvGrpSpPr>
          <p:nvPr/>
        </p:nvGrpSpPr>
        <p:grpSpPr bwMode="auto">
          <a:xfrm>
            <a:off x="1082675" y="4545013"/>
            <a:ext cx="7620000" cy="1293812"/>
            <a:chOff x="204" y="3475"/>
            <a:chExt cx="3674" cy="671"/>
          </a:xfrm>
        </p:grpSpPr>
        <p:pic>
          <p:nvPicPr>
            <p:cNvPr id="217099" name="Picture 11" descr="Hoabuon1"/>
            <p:cNvPicPr>
              <a:picLocks noChangeAspect="1" noChangeArrowheads="1"/>
            </p:cNvPicPr>
            <p:nvPr/>
          </p:nvPicPr>
          <p:blipFill>
            <a:blip r:embed="rId4"/>
            <a:srcRect/>
            <a:stretch>
              <a:fillRect/>
            </a:stretch>
          </p:blipFill>
          <p:spPr bwMode="auto">
            <a:xfrm>
              <a:off x="204" y="3475"/>
              <a:ext cx="606" cy="671"/>
            </a:xfrm>
            <a:prstGeom prst="rect">
              <a:avLst/>
            </a:prstGeom>
            <a:noFill/>
            <a:ln w="9525">
              <a:noFill/>
              <a:miter lim="800000"/>
              <a:headEnd/>
              <a:tailEnd/>
            </a:ln>
          </p:spPr>
        </p:pic>
        <p:sp>
          <p:nvSpPr>
            <p:cNvPr id="217100" name="Text Box 12"/>
            <p:cNvSpPr txBox="1">
              <a:spLocks noChangeArrowheads="1"/>
            </p:cNvSpPr>
            <p:nvPr/>
          </p:nvSpPr>
          <p:spPr bwMode="auto">
            <a:xfrm>
              <a:off x="793" y="3702"/>
              <a:ext cx="3085" cy="237"/>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Times New Roman" pitchFamily="18" charset="0"/>
                </a:rPr>
                <a:t>Tiếc quá ! Em chọn sai rồi ! Cố gắng lần sau !</a:t>
              </a:r>
            </a:p>
          </p:txBody>
        </p:sp>
      </p:grpSp>
      <p:grpSp>
        <p:nvGrpSpPr>
          <p:cNvPr id="4" name="Group 13"/>
          <p:cNvGrpSpPr>
            <a:grpSpLocks/>
          </p:cNvGrpSpPr>
          <p:nvPr/>
        </p:nvGrpSpPr>
        <p:grpSpPr bwMode="auto">
          <a:xfrm>
            <a:off x="1092200" y="4554538"/>
            <a:ext cx="7620000" cy="1293812"/>
            <a:chOff x="204" y="3475"/>
            <a:chExt cx="3674" cy="671"/>
          </a:xfrm>
        </p:grpSpPr>
        <p:pic>
          <p:nvPicPr>
            <p:cNvPr id="217102" name="Picture 14" descr="Hoabuon1"/>
            <p:cNvPicPr>
              <a:picLocks noChangeAspect="1" noChangeArrowheads="1"/>
            </p:cNvPicPr>
            <p:nvPr/>
          </p:nvPicPr>
          <p:blipFill>
            <a:blip r:embed="rId4"/>
            <a:srcRect/>
            <a:stretch>
              <a:fillRect/>
            </a:stretch>
          </p:blipFill>
          <p:spPr bwMode="auto">
            <a:xfrm>
              <a:off x="204" y="3475"/>
              <a:ext cx="606" cy="671"/>
            </a:xfrm>
            <a:prstGeom prst="rect">
              <a:avLst/>
            </a:prstGeom>
            <a:noFill/>
            <a:ln w="9525">
              <a:noFill/>
              <a:miter lim="800000"/>
              <a:headEnd/>
              <a:tailEnd/>
            </a:ln>
          </p:spPr>
        </p:pic>
        <p:sp>
          <p:nvSpPr>
            <p:cNvPr id="217103" name="Text Box 15"/>
            <p:cNvSpPr txBox="1">
              <a:spLocks noChangeArrowheads="1"/>
            </p:cNvSpPr>
            <p:nvPr/>
          </p:nvSpPr>
          <p:spPr bwMode="auto">
            <a:xfrm>
              <a:off x="793" y="3702"/>
              <a:ext cx="3085" cy="237"/>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Times New Roman" pitchFamily="18" charset="0"/>
                </a:rPr>
                <a:t>Tiếc quá ! Em chọn sai rồi ! Cố gắng lần sau !</a:t>
              </a:r>
            </a:p>
          </p:txBody>
        </p:sp>
      </p:grpSp>
      <p:sp>
        <p:nvSpPr>
          <p:cNvPr id="27664" name="AutoShape 16"/>
          <p:cNvSpPr>
            <a:spLocks noChangeArrowheads="1"/>
          </p:cNvSpPr>
          <p:nvPr/>
        </p:nvSpPr>
        <p:spPr bwMode="auto">
          <a:xfrm>
            <a:off x="1530350" y="1752600"/>
            <a:ext cx="533400" cy="533400"/>
          </a:xfrm>
          <a:prstGeom prst="flowChartSummingJunction">
            <a:avLst/>
          </a:prstGeom>
          <a:solidFill>
            <a:srgbClr val="FFFF00"/>
          </a:solidFill>
          <a:ln w="76200">
            <a:solidFill>
              <a:srgbClr val="FF0000"/>
            </a:solidFill>
            <a:round/>
            <a:headEnd/>
            <a:tailEnd/>
          </a:ln>
        </p:spPr>
        <p:txBody>
          <a:bodyPr wrap="none" anchor="ctr"/>
          <a:lstStyle/>
          <a:p>
            <a:endParaRPr lang="en-US" sz="1800">
              <a:latin typeface="Times New Roman" pitchFamily="18" charset="0"/>
            </a:endParaRPr>
          </a:p>
        </p:txBody>
      </p:sp>
      <p:sp>
        <p:nvSpPr>
          <p:cNvPr id="27665" name="AutoShape 17"/>
          <p:cNvSpPr>
            <a:spLocks noChangeArrowheads="1"/>
          </p:cNvSpPr>
          <p:nvPr/>
        </p:nvSpPr>
        <p:spPr bwMode="auto">
          <a:xfrm>
            <a:off x="1530350" y="2451100"/>
            <a:ext cx="533400" cy="533400"/>
          </a:xfrm>
          <a:prstGeom prst="flowChartSummingJunction">
            <a:avLst/>
          </a:prstGeom>
          <a:solidFill>
            <a:srgbClr val="FFFF00"/>
          </a:solidFill>
          <a:ln w="76200">
            <a:solidFill>
              <a:srgbClr val="FF0000"/>
            </a:solidFill>
            <a:round/>
            <a:headEnd/>
            <a:tailEnd/>
          </a:ln>
        </p:spPr>
        <p:txBody>
          <a:bodyPr wrap="none" anchor="ctr"/>
          <a:lstStyle/>
          <a:p>
            <a:endParaRPr lang="en-US" sz="1800">
              <a:latin typeface="Times New Roman" pitchFamily="18" charset="0"/>
            </a:endParaRPr>
          </a:p>
        </p:txBody>
      </p:sp>
      <p:sp>
        <p:nvSpPr>
          <p:cNvPr id="27666" name="AutoShape 18"/>
          <p:cNvSpPr>
            <a:spLocks noChangeArrowheads="1"/>
          </p:cNvSpPr>
          <p:nvPr/>
        </p:nvSpPr>
        <p:spPr bwMode="auto">
          <a:xfrm>
            <a:off x="1530350" y="3857625"/>
            <a:ext cx="533400" cy="533400"/>
          </a:xfrm>
          <a:prstGeom prst="flowChartSummingJunction">
            <a:avLst/>
          </a:prstGeom>
          <a:solidFill>
            <a:srgbClr val="FFFF00"/>
          </a:solidFill>
          <a:ln w="76200">
            <a:solidFill>
              <a:srgbClr val="FF0000"/>
            </a:solidFill>
            <a:round/>
            <a:headEnd/>
            <a:tailEnd/>
          </a:ln>
        </p:spPr>
        <p:txBody>
          <a:bodyPr wrap="none" anchor="ctr"/>
          <a:lstStyle/>
          <a:p>
            <a:endParaRPr lang="en-US" sz="1800">
              <a:latin typeface="Times New Roman" pitchFamily="18" charset="0"/>
            </a:endParaRPr>
          </a:p>
        </p:txBody>
      </p:sp>
      <p:grpSp>
        <p:nvGrpSpPr>
          <p:cNvPr id="5" name="Group 19"/>
          <p:cNvGrpSpPr>
            <a:grpSpLocks/>
          </p:cNvGrpSpPr>
          <p:nvPr/>
        </p:nvGrpSpPr>
        <p:grpSpPr bwMode="auto">
          <a:xfrm>
            <a:off x="625475" y="4343400"/>
            <a:ext cx="8001000" cy="1524000"/>
            <a:chOff x="68" y="2614"/>
            <a:chExt cx="3674" cy="741"/>
          </a:xfrm>
        </p:grpSpPr>
        <p:pic>
          <p:nvPicPr>
            <p:cNvPr id="217108" name="Picture 20" descr="Hoacuoi1"/>
            <p:cNvPicPr>
              <a:picLocks noChangeAspect="1" noChangeArrowheads="1"/>
            </p:cNvPicPr>
            <p:nvPr/>
          </p:nvPicPr>
          <p:blipFill>
            <a:blip r:embed="rId6"/>
            <a:srcRect/>
            <a:stretch>
              <a:fillRect/>
            </a:stretch>
          </p:blipFill>
          <p:spPr bwMode="auto">
            <a:xfrm>
              <a:off x="68" y="2614"/>
              <a:ext cx="817" cy="741"/>
            </a:xfrm>
            <a:prstGeom prst="rect">
              <a:avLst/>
            </a:prstGeom>
            <a:noFill/>
            <a:ln w="9525">
              <a:noFill/>
              <a:miter lim="800000"/>
              <a:headEnd/>
              <a:tailEnd/>
            </a:ln>
          </p:spPr>
        </p:pic>
        <p:sp>
          <p:nvSpPr>
            <p:cNvPr id="217109" name="Text Box 21"/>
            <p:cNvSpPr txBox="1">
              <a:spLocks noChangeArrowheads="1"/>
            </p:cNvSpPr>
            <p:nvPr/>
          </p:nvSpPr>
          <p:spPr bwMode="auto">
            <a:xfrm>
              <a:off x="794" y="2870"/>
              <a:ext cx="2948" cy="371"/>
            </a:xfrm>
            <a:prstGeom prst="rect">
              <a:avLst/>
            </a:prstGeom>
            <a:noFill/>
            <a:ln w="9525">
              <a:noFill/>
              <a:miter lim="800000"/>
              <a:headEnd/>
              <a:tailEnd/>
            </a:ln>
          </p:spPr>
          <p:txBody>
            <a:bodyPr>
              <a:spAutoFit/>
            </a:bodyPr>
            <a:lstStyle/>
            <a:p>
              <a:pPr>
                <a:spcBef>
                  <a:spcPct val="50000"/>
                </a:spcBef>
              </a:pPr>
              <a:r>
                <a:rPr lang="en-US" sz="4400" b="1">
                  <a:solidFill>
                    <a:srgbClr val="FF0000"/>
                  </a:solidFill>
                  <a:latin typeface="Times New Roman" pitchFamily="18" charset="0"/>
                </a:rPr>
                <a:t>Hoan hô ! Đúng rồi !</a:t>
              </a:r>
            </a:p>
          </p:txBody>
        </p:sp>
      </p:grpSp>
      <p:pic>
        <p:nvPicPr>
          <p:cNvPr id="27670" name="Picture 22" descr="4951640[1]"/>
          <p:cNvPicPr>
            <a:picLocks noChangeAspect="1" noChangeArrowheads="1" noCrop="1"/>
          </p:cNvPicPr>
          <p:nvPr/>
        </p:nvPicPr>
        <p:blipFill>
          <a:blip r:embed="rId7"/>
          <a:srcRect/>
          <a:stretch>
            <a:fillRect/>
          </a:stretch>
        </p:blipFill>
        <p:spPr bwMode="auto">
          <a:xfrm>
            <a:off x="1501775" y="3095625"/>
            <a:ext cx="609600" cy="609600"/>
          </a:xfrm>
          <a:prstGeom prst="rect">
            <a:avLst/>
          </a:prstGeom>
          <a:noFill/>
          <a:ln w="9525">
            <a:noFill/>
            <a:miter lim="800000"/>
            <a:headEnd/>
            <a:tailEnd/>
          </a:ln>
        </p:spPr>
      </p:pic>
      <p:sp>
        <p:nvSpPr>
          <p:cNvPr id="27671" name="Text Box 23"/>
          <p:cNvSpPr txBox="1">
            <a:spLocks noChangeArrowheads="1"/>
          </p:cNvSpPr>
          <p:nvPr/>
        </p:nvSpPr>
        <p:spPr bwMode="auto">
          <a:xfrm>
            <a:off x="549275" y="838200"/>
            <a:ext cx="5089525" cy="584200"/>
          </a:xfrm>
          <a:prstGeom prst="rect">
            <a:avLst/>
          </a:prstGeom>
          <a:noFill/>
          <a:ln w="9525">
            <a:noFill/>
            <a:miter lim="800000"/>
            <a:headEnd/>
            <a:tailEnd/>
          </a:ln>
        </p:spPr>
        <p:txBody>
          <a:bodyPr lIns="91429" tIns="45714" rIns="91429" bIns="45714">
            <a:spAutoFit/>
          </a:bodyPr>
          <a:lstStyle/>
          <a:p>
            <a:pPr marL="342900" indent="-342900" eaLnBrk="0" hangingPunct="0">
              <a:spcBef>
                <a:spcPct val="50000"/>
              </a:spcBef>
            </a:pPr>
            <a:r>
              <a:rPr lang="en-US" b="1" i="1">
                <a:solidFill>
                  <a:srgbClr val="0000FF"/>
                </a:solidFill>
                <a:latin typeface="Times New Roman" pitchFamily="18" charset="0"/>
              </a:rPr>
              <a:t>   Đơn vị độ to của âm là  :</a:t>
            </a:r>
          </a:p>
        </p:txBody>
      </p:sp>
      <p:sp>
        <p:nvSpPr>
          <p:cNvPr id="6" name="Action Button: Forward or Next 5">
            <a:hlinkClick r:id="rId8" action="ppaction://hlinksldjump" highlightClick="1"/>
          </p:cNvPr>
          <p:cNvSpPr/>
          <p:nvPr/>
        </p:nvSpPr>
        <p:spPr>
          <a:xfrm>
            <a:off x="7239000" y="381000"/>
            <a:ext cx="990600" cy="457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rPr>
              <a:t>2</a:t>
            </a:r>
            <a:endParaRPr lang="en-US" sz="2800" dirty="0">
              <a:solidFill>
                <a:srgbClr val="FF0000"/>
              </a:solidFill>
            </a:endParaRPr>
          </a:p>
        </p:txBody>
      </p:sp>
      <p:sp>
        <p:nvSpPr>
          <p:cNvPr id="27" name="TextBox 26"/>
          <p:cNvSpPr txBox="1"/>
          <p:nvPr/>
        </p:nvSpPr>
        <p:spPr>
          <a:xfrm>
            <a:off x="791061" y="253425"/>
            <a:ext cx="5733078" cy="584775"/>
          </a:xfrm>
          <a:prstGeom prst="rect">
            <a:avLst/>
          </a:prstGeom>
          <a:noFill/>
        </p:spPr>
        <p:txBody>
          <a:bodyPr wrap="square" rtlCol="0">
            <a:spAutoFit/>
          </a:bodyPr>
          <a:lstStyle/>
          <a:p>
            <a:r>
              <a:rPr lang="en-US" b="1" dirty="0" err="1" smtClean="0">
                <a:solidFill>
                  <a:srgbClr val="0070C0"/>
                </a:solidFill>
                <a:latin typeface="Times New Roman" pitchFamily="18" charset="0"/>
                <a:cs typeface="Times New Roman" pitchFamily="18" charset="0"/>
              </a:rPr>
              <a:t>Hãy</a:t>
            </a:r>
            <a:r>
              <a:rPr lang="en-US" b="1" dirty="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chọn</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đáp</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án</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đúng</a:t>
            </a:r>
            <a:endParaRPr lang="en-US"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7671"/>
                                        </p:tgtEl>
                                        <p:attrNameLst>
                                          <p:attrName>style.visibility</p:attrName>
                                        </p:attrNameLst>
                                      </p:cBhvr>
                                      <p:to>
                                        <p:strVal val="visible"/>
                                      </p:to>
                                    </p:set>
                                    <p:anim from="(-#ppt_w/2)" to="(#ppt_x)" calcmode="lin" valueType="num">
                                      <p:cBhvr>
                                        <p:cTn id="7" dur="300" fill="hold">
                                          <p:stCondLst>
                                            <p:cond delay="0"/>
                                          </p:stCondLst>
                                        </p:cTn>
                                        <p:tgtEl>
                                          <p:spTgt spid="27671"/>
                                        </p:tgtEl>
                                        <p:attrNameLst>
                                          <p:attrName>ppt_x</p:attrName>
                                        </p:attrNameLst>
                                      </p:cBhvr>
                                    </p:anim>
                                    <p:anim from="0" to="-1.0" calcmode="lin" valueType="num">
                                      <p:cBhvr>
                                        <p:cTn id="8" dur="100" decel="50000" autoRev="1" fill="hold">
                                          <p:stCondLst>
                                            <p:cond delay="300"/>
                                          </p:stCondLst>
                                        </p:cTn>
                                        <p:tgtEl>
                                          <p:spTgt spid="27671"/>
                                        </p:tgtEl>
                                        <p:attrNameLst>
                                          <p:attrName>xshear</p:attrName>
                                        </p:attrNameLst>
                                      </p:cBhvr>
                                    </p:anim>
                                    <p:animScale>
                                      <p:cBhvr>
                                        <p:cTn id="9" dur="100" decel="100000" autoRev="1" fill="hold">
                                          <p:stCondLst>
                                            <p:cond delay="300"/>
                                          </p:stCondLst>
                                        </p:cTn>
                                        <p:tgtEl>
                                          <p:spTgt spid="27671"/>
                                        </p:tgtEl>
                                      </p:cBhvr>
                                      <p:from x="100000" y="100000"/>
                                      <p:to x="80000" y="100000"/>
                                    </p:animScale>
                                    <p:anim by="(#ppt_h/3+#ppt_w*0.1)" calcmode="lin" valueType="num">
                                      <p:cBhvr additive="sum">
                                        <p:cTn id="10" dur="100" decel="100000" autoRev="1" fill="hold">
                                          <p:stCondLst>
                                            <p:cond delay="300"/>
                                          </p:stCondLst>
                                        </p:cTn>
                                        <p:tgtEl>
                                          <p:spTgt spid="27671"/>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27650"/>
                                        </p:tgtEl>
                                        <p:attrNameLst>
                                          <p:attrName>style.visibility</p:attrName>
                                        </p:attrNameLst>
                                      </p:cBhvr>
                                      <p:to>
                                        <p:strVal val="visible"/>
                                      </p:to>
                                    </p:set>
                                    <p:anim from="(-#ppt_w/2)" to="(#ppt_x)" calcmode="lin" valueType="num">
                                      <p:cBhvr>
                                        <p:cTn id="13" dur="300" fill="hold">
                                          <p:stCondLst>
                                            <p:cond delay="0"/>
                                          </p:stCondLst>
                                        </p:cTn>
                                        <p:tgtEl>
                                          <p:spTgt spid="27650"/>
                                        </p:tgtEl>
                                        <p:attrNameLst>
                                          <p:attrName>ppt_x</p:attrName>
                                        </p:attrNameLst>
                                      </p:cBhvr>
                                    </p:anim>
                                    <p:anim from="0" to="-1.0" calcmode="lin" valueType="num">
                                      <p:cBhvr>
                                        <p:cTn id="14" dur="100" decel="50000" autoRev="1" fill="hold">
                                          <p:stCondLst>
                                            <p:cond delay="300"/>
                                          </p:stCondLst>
                                        </p:cTn>
                                        <p:tgtEl>
                                          <p:spTgt spid="27650"/>
                                        </p:tgtEl>
                                        <p:attrNameLst>
                                          <p:attrName>xshear</p:attrName>
                                        </p:attrNameLst>
                                      </p:cBhvr>
                                    </p:anim>
                                    <p:animScale>
                                      <p:cBhvr>
                                        <p:cTn id="15" dur="100" decel="100000" autoRev="1" fill="hold">
                                          <p:stCondLst>
                                            <p:cond delay="300"/>
                                          </p:stCondLst>
                                        </p:cTn>
                                        <p:tgtEl>
                                          <p:spTgt spid="27650"/>
                                        </p:tgtEl>
                                      </p:cBhvr>
                                      <p:from x="100000" y="100000"/>
                                      <p:to x="80000" y="100000"/>
                                    </p:animScale>
                                    <p:anim by="(#ppt_h/3+#ppt_w*0.1)" calcmode="lin" valueType="num">
                                      <p:cBhvr additive="sum">
                                        <p:cTn id="16" dur="100" decel="100000" autoRev="1" fill="hold">
                                          <p:stCondLst>
                                            <p:cond delay="300"/>
                                          </p:stCondLst>
                                        </p:cTn>
                                        <p:tgtEl>
                                          <p:spTgt spid="27650"/>
                                        </p:tgtEl>
                                        <p:attrNameLst>
                                          <p:attrName>ppt_x</p:attrName>
                                        </p:attrNameLst>
                                      </p:cBhvr>
                                    </p:anim>
                                  </p:childTnLst>
                                </p:cTn>
                              </p:par>
                              <p:par>
                                <p:cTn id="17" presetID="34" presetClass="entr" presetSubtype="0" fill="hold" grpId="0" nodeType="withEffect">
                                  <p:stCondLst>
                                    <p:cond delay="0"/>
                                  </p:stCondLst>
                                  <p:childTnLst>
                                    <p:set>
                                      <p:cBhvr>
                                        <p:cTn id="18" dur="1" fill="hold">
                                          <p:stCondLst>
                                            <p:cond delay="0"/>
                                          </p:stCondLst>
                                        </p:cTn>
                                        <p:tgtEl>
                                          <p:spTgt spid="27651"/>
                                        </p:tgtEl>
                                        <p:attrNameLst>
                                          <p:attrName>style.visibility</p:attrName>
                                        </p:attrNameLst>
                                      </p:cBhvr>
                                      <p:to>
                                        <p:strVal val="visible"/>
                                      </p:to>
                                    </p:set>
                                    <p:anim from="(-#ppt_w/2)" to="(#ppt_x)" calcmode="lin" valueType="num">
                                      <p:cBhvr>
                                        <p:cTn id="19" dur="300" fill="hold">
                                          <p:stCondLst>
                                            <p:cond delay="0"/>
                                          </p:stCondLst>
                                        </p:cTn>
                                        <p:tgtEl>
                                          <p:spTgt spid="27651"/>
                                        </p:tgtEl>
                                        <p:attrNameLst>
                                          <p:attrName>ppt_x</p:attrName>
                                        </p:attrNameLst>
                                      </p:cBhvr>
                                    </p:anim>
                                    <p:anim from="0" to="-1.0" calcmode="lin" valueType="num">
                                      <p:cBhvr>
                                        <p:cTn id="20" dur="100" decel="50000" autoRev="1" fill="hold">
                                          <p:stCondLst>
                                            <p:cond delay="300"/>
                                          </p:stCondLst>
                                        </p:cTn>
                                        <p:tgtEl>
                                          <p:spTgt spid="27651"/>
                                        </p:tgtEl>
                                        <p:attrNameLst>
                                          <p:attrName>xshear</p:attrName>
                                        </p:attrNameLst>
                                      </p:cBhvr>
                                    </p:anim>
                                    <p:animScale>
                                      <p:cBhvr>
                                        <p:cTn id="21" dur="100" decel="100000" autoRev="1" fill="hold">
                                          <p:stCondLst>
                                            <p:cond delay="300"/>
                                          </p:stCondLst>
                                        </p:cTn>
                                        <p:tgtEl>
                                          <p:spTgt spid="27651"/>
                                        </p:tgtEl>
                                      </p:cBhvr>
                                      <p:from x="100000" y="100000"/>
                                      <p:to x="80000" y="100000"/>
                                    </p:animScale>
                                    <p:anim by="(#ppt_h/3+#ppt_w*0.1)" calcmode="lin" valueType="num">
                                      <p:cBhvr additive="sum">
                                        <p:cTn id="22" dur="100" decel="100000" autoRev="1" fill="hold">
                                          <p:stCondLst>
                                            <p:cond delay="300"/>
                                          </p:stCondLst>
                                        </p:cTn>
                                        <p:tgtEl>
                                          <p:spTgt spid="27651"/>
                                        </p:tgtEl>
                                        <p:attrNameLst>
                                          <p:attrName>ppt_x</p:attrName>
                                        </p:attrNameLst>
                                      </p:cBhvr>
                                    </p:anim>
                                  </p:childTnLst>
                                </p:cTn>
                              </p:par>
                              <p:par>
                                <p:cTn id="23" presetID="34" presetClass="entr" presetSubtype="0" fill="hold" grpId="0" nodeType="withEffect">
                                  <p:stCondLst>
                                    <p:cond delay="0"/>
                                  </p:stCondLst>
                                  <p:childTnLst>
                                    <p:set>
                                      <p:cBhvr>
                                        <p:cTn id="24" dur="1" fill="hold">
                                          <p:stCondLst>
                                            <p:cond delay="0"/>
                                          </p:stCondLst>
                                        </p:cTn>
                                        <p:tgtEl>
                                          <p:spTgt spid="27652"/>
                                        </p:tgtEl>
                                        <p:attrNameLst>
                                          <p:attrName>style.visibility</p:attrName>
                                        </p:attrNameLst>
                                      </p:cBhvr>
                                      <p:to>
                                        <p:strVal val="visible"/>
                                      </p:to>
                                    </p:set>
                                    <p:anim from="(-#ppt_w/2)" to="(#ppt_x)" calcmode="lin" valueType="num">
                                      <p:cBhvr>
                                        <p:cTn id="25" dur="300" fill="hold">
                                          <p:stCondLst>
                                            <p:cond delay="0"/>
                                          </p:stCondLst>
                                        </p:cTn>
                                        <p:tgtEl>
                                          <p:spTgt spid="27652"/>
                                        </p:tgtEl>
                                        <p:attrNameLst>
                                          <p:attrName>ppt_x</p:attrName>
                                        </p:attrNameLst>
                                      </p:cBhvr>
                                    </p:anim>
                                    <p:anim from="0" to="-1.0" calcmode="lin" valueType="num">
                                      <p:cBhvr>
                                        <p:cTn id="26" dur="100" decel="50000" autoRev="1" fill="hold">
                                          <p:stCondLst>
                                            <p:cond delay="300"/>
                                          </p:stCondLst>
                                        </p:cTn>
                                        <p:tgtEl>
                                          <p:spTgt spid="27652"/>
                                        </p:tgtEl>
                                        <p:attrNameLst>
                                          <p:attrName>xshear</p:attrName>
                                        </p:attrNameLst>
                                      </p:cBhvr>
                                    </p:anim>
                                    <p:animScale>
                                      <p:cBhvr>
                                        <p:cTn id="27" dur="100" decel="100000" autoRev="1" fill="hold">
                                          <p:stCondLst>
                                            <p:cond delay="300"/>
                                          </p:stCondLst>
                                        </p:cTn>
                                        <p:tgtEl>
                                          <p:spTgt spid="27652"/>
                                        </p:tgtEl>
                                      </p:cBhvr>
                                      <p:from x="100000" y="100000"/>
                                      <p:to x="80000" y="100000"/>
                                    </p:animScale>
                                    <p:anim by="(#ppt_h/3+#ppt_w*0.1)" calcmode="lin" valueType="num">
                                      <p:cBhvr additive="sum">
                                        <p:cTn id="28" dur="100" decel="100000" autoRev="1" fill="hold">
                                          <p:stCondLst>
                                            <p:cond delay="300"/>
                                          </p:stCondLst>
                                        </p:cTn>
                                        <p:tgtEl>
                                          <p:spTgt spid="27652"/>
                                        </p:tgtEl>
                                        <p:attrNameLst>
                                          <p:attrName>ppt_x</p:attrName>
                                        </p:attrNameLst>
                                      </p:cBhvr>
                                    </p:anim>
                                  </p:childTnLst>
                                </p:cTn>
                              </p:par>
                              <p:par>
                                <p:cTn id="29" presetID="34" presetClass="entr" presetSubtype="0" fill="hold" grpId="0" nodeType="withEffect">
                                  <p:stCondLst>
                                    <p:cond delay="0"/>
                                  </p:stCondLst>
                                  <p:childTnLst>
                                    <p:set>
                                      <p:cBhvr>
                                        <p:cTn id="30" dur="1" fill="hold">
                                          <p:stCondLst>
                                            <p:cond delay="0"/>
                                          </p:stCondLst>
                                        </p:cTn>
                                        <p:tgtEl>
                                          <p:spTgt spid="27653"/>
                                        </p:tgtEl>
                                        <p:attrNameLst>
                                          <p:attrName>style.visibility</p:attrName>
                                        </p:attrNameLst>
                                      </p:cBhvr>
                                      <p:to>
                                        <p:strVal val="visible"/>
                                      </p:to>
                                    </p:set>
                                    <p:anim from="(-#ppt_w/2)" to="(#ppt_x)" calcmode="lin" valueType="num">
                                      <p:cBhvr>
                                        <p:cTn id="31" dur="300" fill="hold">
                                          <p:stCondLst>
                                            <p:cond delay="0"/>
                                          </p:stCondLst>
                                        </p:cTn>
                                        <p:tgtEl>
                                          <p:spTgt spid="27653"/>
                                        </p:tgtEl>
                                        <p:attrNameLst>
                                          <p:attrName>ppt_x</p:attrName>
                                        </p:attrNameLst>
                                      </p:cBhvr>
                                    </p:anim>
                                    <p:anim from="0" to="-1.0" calcmode="lin" valueType="num">
                                      <p:cBhvr>
                                        <p:cTn id="32" dur="100" decel="50000" autoRev="1" fill="hold">
                                          <p:stCondLst>
                                            <p:cond delay="300"/>
                                          </p:stCondLst>
                                        </p:cTn>
                                        <p:tgtEl>
                                          <p:spTgt spid="27653"/>
                                        </p:tgtEl>
                                        <p:attrNameLst>
                                          <p:attrName>xshear</p:attrName>
                                        </p:attrNameLst>
                                      </p:cBhvr>
                                    </p:anim>
                                    <p:animScale>
                                      <p:cBhvr>
                                        <p:cTn id="33" dur="100" decel="100000" autoRev="1" fill="hold">
                                          <p:stCondLst>
                                            <p:cond delay="300"/>
                                          </p:stCondLst>
                                        </p:cTn>
                                        <p:tgtEl>
                                          <p:spTgt spid="27653"/>
                                        </p:tgtEl>
                                      </p:cBhvr>
                                      <p:from x="100000" y="100000"/>
                                      <p:to x="80000" y="100000"/>
                                    </p:animScale>
                                    <p:anim by="(#ppt_h/3+#ppt_w*0.1)" calcmode="lin" valueType="num">
                                      <p:cBhvr additive="sum">
                                        <p:cTn id="34" dur="100" decel="100000" autoRev="1" fill="hold">
                                          <p:stCondLst>
                                            <p:cond delay="300"/>
                                          </p:stCondLst>
                                        </p:cTn>
                                        <p:tgtEl>
                                          <p:spTgt spid="2765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27652"/>
                    </p:tgtEl>
                  </p:cond>
                </p:stCondLst>
                <p:endSync evt="end" delay="0">
                  <p:rtn val="all"/>
                </p:endSync>
                <p:childTnLst>
                  <p:par>
                    <p:cTn id="36" fill="hold">
                      <p:stCondLst>
                        <p:cond delay="0"/>
                      </p:stCondLst>
                      <p:childTnLst>
                        <p:par>
                          <p:cTn id="37" fill="hold">
                            <p:stCondLst>
                              <p:cond delay="0"/>
                            </p:stCondLst>
                            <p:childTnLst>
                              <p:par>
                                <p:cTn id="38" presetID="51" presetClass="entr" presetSubtype="0" fill="hold" nodeType="withEffect">
                                  <p:stCondLst>
                                    <p:cond delay="0"/>
                                  </p:stCondLst>
                                  <p:childTnLst>
                                    <p:set>
                                      <p:cBhvr>
                                        <p:cTn id="39" dur="1" fill="hold">
                                          <p:stCondLst>
                                            <p:cond delay="0"/>
                                          </p:stCondLst>
                                        </p:cTn>
                                        <p:tgtEl>
                                          <p:spTgt spid="27657"/>
                                        </p:tgtEl>
                                        <p:attrNameLst>
                                          <p:attrName>style.visibility</p:attrName>
                                        </p:attrNameLst>
                                      </p:cBhvr>
                                      <p:to>
                                        <p:strVal val="visible"/>
                                      </p:to>
                                    </p:set>
                                    <p:animEffect transition="in" filter="fade">
                                      <p:cBhvr>
                                        <p:cTn id="40" dur="770" decel="100000"/>
                                        <p:tgtEl>
                                          <p:spTgt spid="27657"/>
                                        </p:tgtEl>
                                      </p:cBhvr>
                                    </p:animEffect>
                                    <p:animScale>
                                      <p:cBhvr>
                                        <p:cTn id="41" dur="770" decel="100000"/>
                                        <p:tgtEl>
                                          <p:spTgt spid="27657"/>
                                        </p:tgtEl>
                                      </p:cBhvr>
                                      <p:from x="10000" y="10000"/>
                                      <p:to x="200000" y="450000"/>
                                    </p:animScale>
                                    <p:animScale>
                                      <p:cBhvr>
                                        <p:cTn id="42" dur="1230" accel="100000" fill="hold">
                                          <p:stCondLst>
                                            <p:cond delay="770"/>
                                          </p:stCondLst>
                                        </p:cTn>
                                        <p:tgtEl>
                                          <p:spTgt spid="27657"/>
                                        </p:tgtEl>
                                      </p:cBhvr>
                                      <p:from x="200000" y="450000"/>
                                      <p:to x="100000" y="100000"/>
                                    </p:animScale>
                                    <p:set>
                                      <p:cBhvr>
                                        <p:cTn id="43" dur="770" fill="hold"/>
                                        <p:tgtEl>
                                          <p:spTgt spid="27657"/>
                                        </p:tgtEl>
                                        <p:attrNameLst>
                                          <p:attrName>ppt_x</p:attrName>
                                        </p:attrNameLst>
                                      </p:cBhvr>
                                      <p:to>
                                        <p:strVal val="(0.5)"/>
                                      </p:to>
                                    </p:set>
                                    <p:anim from="(0.5)" to="(#ppt_x)" calcmode="lin" valueType="num">
                                      <p:cBhvr>
                                        <p:cTn id="44" dur="1230" accel="100000" fill="hold">
                                          <p:stCondLst>
                                            <p:cond delay="770"/>
                                          </p:stCondLst>
                                        </p:cTn>
                                        <p:tgtEl>
                                          <p:spTgt spid="27657"/>
                                        </p:tgtEl>
                                        <p:attrNameLst>
                                          <p:attrName>ppt_x</p:attrName>
                                        </p:attrNameLst>
                                      </p:cBhvr>
                                    </p:anim>
                                    <p:set>
                                      <p:cBhvr>
                                        <p:cTn id="45" dur="770" fill="hold"/>
                                        <p:tgtEl>
                                          <p:spTgt spid="27657"/>
                                        </p:tgtEl>
                                        <p:attrNameLst>
                                          <p:attrName>ppt_y</p:attrName>
                                        </p:attrNameLst>
                                      </p:cBhvr>
                                      <p:to>
                                        <p:strVal val="(#ppt_y+0.4)"/>
                                      </p:to>
                                    </p:set>
                                    <p:anim from="(#ppt_y+0.4)" to="(#ppt_y)" calcmode="lin" valueType="num">
                                      <p:cBhvr>
                                        <p:cTn id="46" dur="1230" accel="100000" fill="hold">
                                          <p:stCondLst>
                                            <p:cond delay="770"/>
                                          </p:stCondLst>
                                        </p:cTn>
                                        <p:tgtEl>
                                          <p:spTgt spid="27657"/>
                                        </p:tgtEl>
                                        <p:attrNameLst>
                                          <p:attrName>ppt_y</p:attrName>
                                        </p:attrNameLst>
                                      </p:cBhvr>
                                    </p:anim>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par>
                                <p:cTn id="47" presetID="53" presetClass="entr" presetSubtype="0" fill="hold" nodeType="withEffect">
                                  <p:stCondLst>
                                    <p:cond delay="0"/>
                                  </p:stCondLst>
                                  <p:childTnLst>
                                    <p:set>
                                      <p:cBhvr>
                                        <p:cTn id="48" dur="1" fill="hold">
                                          <p:stCondLst>
                                            <p:cond delay="0"/>
                                          </p:stCondLst>
                                        </p:cTn>
                                        <p:tgtEl>
                                          <p:spTgt spid="27670"/>
                                        </p:tgtEl>
                                        <p:attrNameLst>
                                          <p:attrName>style.visibility</p:attrName>
                                        </p:attrNameLst>
                                      </p:cBhvr>
                                      <p:to>
                                        <p:strVal val="visible"/>
                                      </p:to>
                                    </p:set>
                                    <p:anim calcmode="lin" valueType="num">
                                      <p:cBhvr>
                                        <p:cTn id="49" dur="1000" fill="hold"/>
                                        <p:tgtEl>
                                          <p:spTgt spid="27670"/>
                                        </p:tgtEl>
                                        <p:attrNameLst>
                                          <p:attrName>ppt_w</p:attrName>
                                        </p:attrNameLst>
                                      </p:cBhvr>
                                      <p:tavLst>
                                        <p:tav tm="0">
                                          <p:val>
                                            <p:fltVal val="0"/>
                                          </p:val>
                                        </p:tav>
                                        <p:tav tm="100000">
                                          <p:val>
                                            <p:strVal val="#ppt_w"/>
                                          </p:val>
                                        </p:tav>
                                      </p:tavLst>
                                    </p:anim>
                                    <p:anim calcmode="lin" valueType="num">
                                      <p:cBhvr>
                                        <p:cTn id="50" dur="1000" fill="hold"/>
                                        <p:tgtEl>
                                          <p:spTgt spid="27670"/>
                                        </p:tgtEl>
                                        <p:attrNameLst>
                                          <p:attrName>ppt_h</p:attrName>
                                        </p:attrNameLst>
                                      </p:cBhvr>
                                      <p:tavLst>
                                        <p:tav tm="0">
                                          <p:val>
                                            <p:fltVal val="0"/>
                                          </p:val>
                                        </p:tav>
                                        <p:tav tm="100000">
                                          <p:val>
                                            <p:strVal val="#ppt_h"/>
                                          </p:val>
                                        </p:tav>
                                      </p:tavLst>
                                    </p:anim>
                                    <p:animEffect transition="in" filter="fade">
                                      <p:cBhvr>
                                        <p:cTn id="51" dur="1000"/>
                                        <p:tgtEl>
                                          <p:spTgt spid="27670"/>
                                        </p:tgtEl>
                                      </p:cBhvr>
                                    </p:animEffect>
                                  </p:childTnLst>
                                </p:cTn>
                              </p:par>
                              <p:par>
                                <p:cTn id="52" presetID="4" presetClass="entr" presetSubtype="16"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box(in)">
                                      <p:cBhvr>
                                        <p:cTn id="54" dur="1000"/>
                                        <p:tgtEl>
                                          <p:spTgt spid="5"/>
                                        </p:tgtEl>
                                      </p:cBhvr>
                                    </p:animEffect>
                                  </p:childTnLst>
                                  <p:subTnLst>
                                    <p:audio>
                                      <p:cMediaNode>
                                        <p:cTn display="0" masterRel="sameClick">
                                          <p:stCondLst>
                                            <p:cond evt="begin" delay="0">
                                              <p:tn val="52"/>
                                            </p:cond>
                                          </p:stCondLst>
                                          <p:endCondLst>
                                            <p:cond evt="onStopAudio" delay="0">
                                              <p:tgtEl>
                                                <p:sldTgt/>
                                              </p:tgtEl>
                                            </p:cond>
                                          </p:endCondLst>
                                        </p:cTn>
                                        <p:tgtEl>
                                          <p:sndTgt r:embed="rId3" name="applause.wav"/>
                                        </p:tgtEl>
                                      </p:cMediaNode>
                                    </p:audio>
                                  </p:subTnLst>
                                </p:cTn>
                              </p:par>
                            </p:childTnLst>
                          </p:cTn>
                        </p:par>
                        <p:par>
                          <p:cTn id="55" fill="hold">
                            <p:stCondLst>
                              <p:cond delay="2000"/>
                            </p:stCondLst>
                            <p:childTnLst>
                              <p:par>
                                <p:cTn id="56" presetID="32" presetClass="emph" presetSubtype="0" repeatCount="indefinite" fill="hold" nodeType="afterEffect">
                                  <p:stCondLst>
                                    <p:cond delay="0"/>
                                  </p:stCondLst>
                                  <p:childTnLst>
                                    <p:animClr clrSpc="rgb" dir="cw">
                                      <p:cBhvr override="childStyle">
                                        <p:cTn id="57" dur="100" fill="hold"/>
                                        <p:tgtEl>
                                          <p:spTgt spid="5"/>
                                        </p:tgtEl>
                                        <p:attrNameLst>
                                          <p:attrName>style.color</p:attrName>
                                        </p:attrNameLst>
                                      </p:cBhvr>
                                      <p:to>
                                        <a:schemeClr val="accent2"/>
                                      </p:to>
                                    </p:animClr>
                                    <p:animClr clrSpc="rgb" dir="cw">
                                      <p:cBhvr>
                                        <p:cTn id="58" dur="100" fill="hold"/>
                                        <p:tgtEl>
                                          <p:spTgt spid="5"/>
                                        </p:tgtEl>
                                        <p:attrNameLst>
                                          <p:attrName>fillcolor</p:attrName>
                                        </p:attrNameLst>
                                      </p:cBhvr>
                                      <p:to>
                                        <a:schemeClr val="accent2"/>
                                      </p:to>
                                    </p:animClr>
                                    <p:set>
                                      <p:cBhvr>
                                        <p:cTn id="59" dur="100" fill="hold"/>
                                        <p:tgtEl>
                                          <p:spTgt spid="5"/>
                                        </p:tgtEl>
                                        <p:attrNameLst>
                                          <p:attrName>fill.type</p:attrName>
                                        </p:attrNameLst>
                                      </p:cBhvr>
                                      <p:to>
                                        <p:strVal val="solid"/>
                                      </p:to>
                                    </p:set>
                                    <p:set>
                                      <p:cBhvr>
                                        <p:cTn id="60" dur="100" fill="hold"/>
                                        <p:tgtEl>
                                          <p:spTgt spid="5"/>
                                        </p:tgtEl>
                                        <p:attrNameLst>
                                          <p:attrName>fill.on</p:attrName>
                                        </p:attrNameLst>
                                      </p:cBhvr>
                                      <p:to>
                                        <p:strVal val="true"/>
                                      </p:to>
                                    </p:set>
                                    <p:animRot by="120000">
                                      <p:cBhvr>
                                        <p:cTn id="61" dur="100" fill="hold">
                                          <p:stCondLst>
                                            <p:cond delay="0"/>
                                          </p:stCondLst>
                                        </p:cTn>
                                        <p:tgtEl>
                                          <p:spTgt spid="5"/>
                                        </p:tgtEl>
                                        <p:attrNameLst>
                                          <p:attrName>r</p:attrName>
                                        </p:attrNameLst>
                                      </p:cBhvr>
                                    </p:animRot>
                                    <p:animRot by="-240000">
                                      <p:cBhvr>
                                        <p:cTn id="62" dur="200" fill="hold">
                                          <p:stCondLst>
                                            <p:cond delay="200"/>
                                          </p:stCondLst>
                                        </p:cTn>
                                        <p:tgtEl>
                                          <p:spTgt spid="5"/>
                                        </p:tgtEl>
                                        <p:attrNameLst>
                                          <p:attrName>r</p:attrName>
                                        </p:attrNameLst>
                                      </p:cBhvr>
                                    </p:animRot>
                                    <p:animRot by="240000">
                                      <p:cBhvr>
                                        <p:cTn id="63" dur="200" fill="hold">
                                          <p:stCondLst>
                                            <p:cond delay="400"/>
                                          </p:stCondLst>
                                        </p:cTn>
                                        <p:tgtEl>
                                          <p:spTgt spid="5"/>
                                        </p:tgtEl>
                                        <p:attrNameLst>
                                          <p:attrName>r</p:attrName>
                                        </p:attrNameLst>
                                      </p:cBhvr>
                                    </p:animRot>
                                    <p:animRot by="-240000">
                                      <p:cBhvr>
                                        <p:cTn id="64" dur="200" fill="hold">
                                          <p:stCondLst>
                                            <p:cond delay="600"/>
                                          </p:stCondLst>
                                        </p:cTn>
                                        <p:tgtEl>
                                          <p:spTgt spid="5"/>
                                        </p:tgtEl>
                                        <p:attrNameLst>
                                          <p:attrName>r</p:attrName>
                                        </p:attrNameLst>
                                      </p:cBhvr>
                                    </p:animRot>
                                    <p:animRot by="120000">
                                      <p:cBhvr>
                                        <p:cTn id="65"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27652"/>
                  </p:tgtEl>
                </p:cond>
              </p:nextCondLst>
            </p:seq>
            <p:seq concurrent="1" nextAc="seek">
              <p:cTn id="66" restart="whenNotActive" fill="hold" evtFilter="cancelBubble" nodeType="interactiveSeq">
                <p:stCondLst>
                  <p:cond evt="onClick" delay="0">
                    <p:tgtEl>
                      <p:spTgt spid="27650"/>
                    </p:tgtEl>
                  </p:cond>
                </p:stCondLst>
                <p:endSync evt="end" delay="0">
                  <p:rtn val="all"/>
                </p:endSync>
                <p:childTnLst>
                  <p:par>
                    <p:cTn id="67" fill="hold">
                      <p:stCondLst>
                        <p:cond delay="0"/>
                      </p:stCondLst>
                      <p:childTnLst>
                        <p:par>
                          <p:cTn id="68" fill="hold">
                            <p:stCondLst>
                              <p:cond delay="0"/>
                            </p:stCondLst>
                            <p:childTnLst>
                              <p:par>
                                <p:cTn id="69" presetID="55" presetClass="entr" presetSubtype="0"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p:cTn id="71" dur="1000" fill="hold"/>
                                        <p:tgtEl>
                                          <p:spTgt spid="2"/>
                                        </p:tgtEl>
                                        <p:attrNameLst>
                                          <p:attrName>ppt_w</p:attrName>
                                        </p:attrNameLst>
                                      </p:cBhvr>
                                      <p:tavLst>
                                        <p:tav tm="0">
                                          <p:val>
                                            <p:strVal val="#ppt_w*0.70"/>
                                          </p:val>
                                        </p:tav>
                                        <p:tav tm="100000">
                                          <p:val>
                                            <p:strVal val="#ppt_w"/>
                                          </p:val>
                                        </p:tav>
                                      </p:tavLst>
                                    </p:anim>
                                    <p:anim calcmode="lin" valueType="num">
                                      <p:cBhvr>
                                        <p:cTn id="72" dur="1000" fill="hold"/>
                                        <p:tgtEl>
                                          <p:spTgt spid="2"/>
                                        </p:tgtEl>
                                        <p:attrNameLst>
                                          <p:attrName>ppt_h</p:attrName>
                                        </p:attrNameLst>
                                      </p:cBhvr>
                                      <p:tavLst>
                                        <p:tav tm="0">
                                          <p:val>
                                            <p:strVal val="#ppt_h"/>
                                          </p:val>
                                        </p:tav>
                                        <p:tav tm="100000">
                                          <p:val>
                                            <p:strVal val="#ppt_h"/>
                                          </p:val>
                                        </p:tav>
                                      </p:tavLst>
                                    </p:anim>
                                    <p:animEffect transition="in" filter="fade">
                                      <p:cBhvr>
                                        <p:cTn id="73" dur="1000"/>
                                        <p:tgtEl>
                                          <p:spTgt spid="2"/>
                                        </p:tgtEl>
                                      </p:cBhvr>
                                    </p:animEffect>
                                  </p:childTnLst>
                                </p:cTn>
                              </p:par>
                              <p:par>
                                <p:cTn id="74" presetID="50" presetClass="entr" presetSubtype="0" decel="100000" fill="hold" grpId="0" nodeType="withEffect">
                                  <p:stCondLst>
                                    <p:cond delay="0"/>
                                  </p:stCondLst>
                                  <p:childTnLst>
                                    <p:set>
                                      <p:cBhvr>
                                        <p:cTn id="75" dur="1" fill="hold">
                                          <p:stCondLst>
                                            <p:cond delay="0"/>
                                          </p:stCondLst>
                                        </p:cTn>
                                        <p:tgtEl>
                                          <p:spTgt spid="27664"/>
                                        </p:tgtEl>
                                        <p:attrNameLst>
                                          <p:attrName>style.visibility</p:attrName>
                                        </p:attrNameLst>
                                      </p:cBhvr>
                                      <p:to>
                                        <p:strVal val="visible"/>
                                      </p:to>
                                    </p:set>
                                    <p:anim calcmode="lin" valueType="num">
                                      <p:cBhvr>
                                        <p:cTn id="76" dur="1000" fill="hold"/>
                                        <p:tgtEl>
                                          <p:spTgt spid="27664"/>
                                        </p:tgtEl>
                                        <p:attrNameLst>
                                          <p:attrName>ppt_w</p:attrName>
                                        </p:attrNameLst>
                                      </p:cBhvr>
                                      <p:tavLst>
                                        <p:tav tm="0">
                                          <p:val>
                                            <p:strVal val="#ppt_w+.3"/>
                                          </p:val>
                                        </p:tav>
                                        <p:tav tm="100000">
                                          <p:val>
                                            <p:strVal val="#ppt_w"/>
                                          </p:val>
                                        </p:tav>
                                      </p:tavLst>
                                    </p:anim>
                                    <p:anim calcmode="lin" valueType="num">
                                      <p:cBhvr>
                                        <p:cTn id="77" dur="1000" fill="hold"/>
                                        <p:tgtEl>
                                          <p:spTgt spid="27664"/>
                                        </p:tgtEl>
                                        <p:attrNameLst>
                                          <p:attrName>ppt_h</p:attrName>
                                        </p:attrNameLst>
                                      </p:cBhvr>
                                      <p:tavLst>
                                        <p:tav tm="0">
                                          <p:val>
                                            <p:strVal val="#ppt_h"/>
                                          </p:val>
                                        </p:tav>
                                        <p:tav tm="100000">
                                          <p:val>
                                            <p:strVal val="#ppt_h"/>
                                          </p:val>
                                        </p:tav>
                                      </p:tavLst>
                                    </p:anim>
                                    <p:animEffect transition="in" filter="fade">
                                      <p:cBhvr>
                                        <p:cTn id="78" dur="1000"/>
                                        <p:tgtEl>
                                          <p:spTgt spid="27664"/>
                                        </p:tgtEl>
                                      </p:cBhvr>
                                    </p:animEffect>
                                  </p:childTnLst>
                                </p:cTn>
                              </p:par>
                            </p:childTnLst>
                          </p:cTn>
                        </p:par>
                        <p:par>
                          <p:cTn id="79" fill="hold">
                            <p:stCondLst>
                              <p:cond delay="1000"/>
                            </p:stCondLst>
                            <p:childTnLst>
                              <p:par>
                                <p:cTn id="80" presetID="53" presetClass="exit" presetSubtype="0" fill="hold" nodeType="afterEffect">
                                  <p:stCondLst>
                                    <p:cond delay="2000"/>
                                  </p:stCondLst>
                                  <p:childTnLst>
                                    <p:anim calcmode="lin" valueType="num">
                                      <p:cBhvr>
                                        <p:cTn id="81" dur="500"/>
                                        <p:tgtEl>
                                          <p:spTgt spid="2"/>
                                        </p:tgtEl>
                                        <p:attrNameLst>
                                          <p:attrName>ppt_w</p:attrName>
                                        </p:attrNameLst>
                                      </p:cBhvr>
                                      <p:tavLst>
                                        <p:tav tm="0">
                                          <p:val>
                                            <p:strVal val="ppt_w"/>
                                          </p:val>
                                        </p:tav>
                                        <p:tav tm="100000">
                                          <p:val>
                                            <p:fltVal val="0"/>
                                          </p:val>
                                        </p:tav>
                                      </p:tavLst>
                                    </p:anim>
                                    <p:anim calcmode="lin" valueType="num">
                                      <p:cBhvr>
                                        <p:cTn id="82" dur="500"/>
                                        <p:tgtEl>
                                          <p:spTgt spid="2"/>
                                        </p:tgtEl>
                                        <p:attrNameLst>
                                          <p:attrName>ppt_h</p:attrName>
                                        </p:attrNameLst>
                                      </p:cBhvr>
                                      <p:tavLst>
                                        <p:tav tm="0">
                                          <p:val>
                                            <p:strVal val="ppt_h"/>
                                          </p:val>
                                        </p:tav>
                                        <p:tav tm="100000">
                                          <p:val>
                                            <p:fltVal val="0"/>
                                          </p:val>
                                        </p:tav>
                                      </p:tavLst>
                                    </p:anim>
                                    <p:animEffect transition="out" filter="fade">
                                      <p:cBhvr>
                                        <p:cTn id="83" dur="500"/>
                                        <p:tgtEl>
                                          <p:spTgt spid="2"/>
                                        </p:tgtEl>
                                      </p:cBhvr>
                                    </p:animEffect>
                                    <p:set>
                                      <p:cBhvr>
                                        <p:cTn id="84"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7650"/>
                  </p:tgtEl>
                </p:cond>
              </p:nextCondLst>
            </p:seq>
            <p:seq concurrent="1" nextAc="seek">
              <p:cTn id="85" restart="whenNotActive" fill="hold" evtFilter="cancelBubble" nodeType="interactiveSeq">
                <p:stCondLst>
                  <p:cond evt="onClick" delay="0">
                    <p:tgtEl>
                      <p:spTgt spid="27651"/>
                    </p:tgtEl>
                  </p:cond>
                </p:stCondLst>
                <p:endSync evt="end" delay="0">
                  <p:rtn val="all"/>
                </p:endSync>
                <p:childTnLst>
                  <p:par>
                    <p:cTn id="86" fill="hold">
                      <p:stCondLst>
                        <p:cond delay="0"/>
                      </p:stCondLst>
                      <p:childTnLst>
                        <p:par>
                          <p:cTn id="87" fill="hold">
                            <p:stCondLst>
                              <p:cond delay="0"/>
                            </p:stCondLst>
                            <p:childTnLst>
                              <p:par>
                                <p:cTn id="88" presetID="55" presetClass="entr" presetSubtype="0" fill="hold" nodeType="click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1000" fill="hold"/>
                                        <p:tgtEl>
                                          <p:spTgt spid="3"/>
                                        </p:tgtEl>
                                        <p:attrNameLst>
                                          <p:attrName>ppt_w</p:attrName>
                                        </p:attrNameLst>
                                      </p:cBhvr>
                                      <p:tavLst>
                                        <p:tav tm="0">
                                          <p:val>
                                            <p:strVal val="#ppt_w*0.70"/>
                                          </p:val>
                                        </p:tav>
                                        <p:tav tm="100000">
                                          <p:val>
                                            <p:strVal val="#ppt_w"/>
                                          </p:val>
                                        </p:tav>
                                      </p:tavLst>
                                    </p:anim>
                                    <p:anim calcmode="lin" valueType="num">
                                      <p:cBhvr>
                                        <p:cTn id="91" dur="1000" fill="hold"/>
                                        <p:tgtEl>
                                          <p:spTgt spid="3"/>
                                        </p:tgtEl>
                                        <p:attrNameLst>
                                          <p:attrName>ppt_h</p:attrName>
                                        </p:attrNameLst>
                                      </p:cBhvr>
                                      <p:tavLst>
                                        <p:tav tm="0">
                                          <p:val>
                                            <p:strVal val="#ppt_h"/>
                                          </p:val>
                                        </p:tav>
                                        <p:tav tm="100000">
                                          <p:val>
                                            <p:strVal val="#ppt_h"/>
                                          </p:val>
                                        </p:tav>
                                      </p:tavLst>
                                    </p:anim>
                                    <p:animEffect transition="in" filter="fade">
                                      <p:cBhvr>
                                        <p:cTn id="92" dur="1000"/>
                                        <p:tgtEl>
                                          <p:spTgt spid="3"/>
                                        </p:tgtEl>
                                      </p:cBhvr>
                                    </p:animEffect>
                                  </p:childTnLst>
                                </p:cTn>
                              </p:par>
                              <p:par>
                                <p:cTn id="93" presetID="50" presetClass="entr" presetSubtype="0" decel="100000" fill="hold" grpId="0" nodeType="withEffect">
                                  <p:stCondLst>
                                    <p:cond delay="0"/>
                                  </p:stCondLst>
                                  <p:childTnLst>
                                    <p:set>
                                      <p:cBhvr>
                                        <p:cTn id="94" dur="1" fill="hold">
                                          <p:stCondLst>
                                            <p:cond delay="0"/>
                                          </p:stCondLst>
                                        </p:cTn>
                                        <p:tgtEl>
                                          <p:spTgt spid="27665"/>
                                        </p:tgtEl>
                                        <p:attrNameLst>
                                          <p:attrName>style.visibility</p:attrName>
                                        </p:attrNameLst>
                                      </p:cBhvr>
                                      <p:to>
                                        <p:strVal val="visible"/>
                                      </p:to>
                                    </p:set>
                                    <p:anim calcmode="lin" valueType="num">
                                      <p:cBhvr>
                                        <p:cTn id="95" dur="1000" fill="hold"/>
                                        <p:tgtEl>
                                          <p:spTgt spid="27665"/>
                                        </p:tgtEl>
                                        <p:attrNameLst>
                                          <p:attrName>ppt_w</p:attrName>
                                        </p:attrNameLst>
                                      </p:cBhvr>
                                      <p:tavLst>
                                        <p:tav tm="0">
                                          <p:val>
                                            <p:strVal val="#ppt_w+.3"/>
                                          </p:val>
                                        </p:tav>
                                        <p:tav tm="100000">
                                          <p:val>
                                            <p:strVal val="#ppt_w"/>
                                          </p:val>
                                        </p:tav>
                                      </p:tavLst>
                                    </p:anim>
                                    <p:anim calcmode="lin" valueType="num">
                                      <p:cBhvr>
                                        <p:cTn id="96" dur="1000" fill="hold"/>
                                        <p:tgtEl>
                                          <p:spTgt spid="27665"/>
                                        </p:tgtEl>
                                        <p:attrNameLst>
                                          <p:attrName>ppt_h</p:attrName>
                                        </p:attrNameLst>
                                      </p:cBhvr>
                                      <p:tavLst>
                                        <p:tav tm="0">
                                          <p:val>
                                            <p:strVal val="#ppt_h"/>
                                          </p:val>
                                        </p:tav>
                                        <p:tav tm="100000">
                                          <p:val>
                                            <p:strVal val="#ppt_h"/>
                                          </p:val>
                                        </p:tav>
                                      </p:tavLst>
                                    </p:anim>
                                    <p:animEffect transition="in" filter="fade">
                                      <p:cBhvr>
                                        <p:cTn id="97" dur="1000"/>
                                        <p:tgtEl>
                                          <p:spTgt spid="27665"/>
                                        </p:tgtEl>
                                      </p:cBhvr>
                                    </p:animEffect>
                                  </p:childTnLst>
                                </p:cTn>
                              </p:par>
                            </p:childTnLst>
                          </p:cTn>
                        </p:par>
                        <p:par>
                          <p:cTn id="98" fill="hold">
                            <p:stCondLst>
                              <p:cond delay="1000"/>
                            </p:stCondLst>
                            <p:childTnLst>
                              <p:par>
                                <p:cTn id="99" presetID="53" presetClass="exit" presetSubtype="0" fill="hold" nodeType="afterEffect">
                                  <p:stCondLst>
                                    <p:cond delay="2000"/>
                                  </p:stCondLst>
                                  <p:childTnLst>
                                    <p:anim calcmode="lin" valueType="num">
                                      <p:cBhvr>
                                        <p:cTn id="100" dur="500"/>
                                        <p:tgtEl>
                                          <p:spTgt spid="3"/>
                                        </p:tgtEl>
                                        <p:attrNameLst>
                                          <p:attrName>ppt_w</p:attrName>
                                        </p:attrNameLst>
                                      </p:cBhvr>
                                      <p:tavLst>
                                        <p:tav tm="0">
                                          <p:val>
                                            <p:strVal val="ppt_w"/>
                                          </p:val>
                                        </p:tav>
                                        <p:tav tm="100000">
                                          <p:val>
                                            <p:fltVal val="0"/>
                                          </p:val>
                                        </p:tav>
                                      </p:tavLst>
                                    </p:anim>
                                    <p:anim calcmode="lin" valueType="num">
                                      <p:cBhvr>
                                        <p:cTn id="101" dur="500"/>
                                        <p:tgtEl>
                                          <p:spTgt spid="3"/>
                                        </p:tgtEl>
                                        <p:attrNameLst>
                                          <p:attrName>ppt_h</p:attrName>
                                        </p:attrNameLst>
                                      </p:cBhvr>
                                      <p:tavLst>
                                        <p:tav tm="0">
                                          <p:val>
                                            <p:strVal val="ppt_h"/>
                                          </p:val>
                                        </p:tav>
                                        <p:tav tm="100000">
                                          <p:val>
                                            <p:fltVal val="0"/>
                                          </p:val>
                                        </p:tav>
                                      </p:tavLst>
                                    </p:anim>
                                    <p:animEffect transition="out" filter="fade">
                                      <p:cBhvr>
                                        <p:cTn id="102" dur="500"/>
                                        <p:tgtEl>
                                          <p:spTgt spid="3"/>
                                        </p:tgtEl>
                                      </p:cBhvr>
                                    </p:animEffect>
                                    <p:set>
                                      <p:cBhvr>
                                        <p:cTn id="10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7651"/>
                  </p:tgtEl>
                </p:cond>
              </p:nextCondLst>
            </p:seq>
            <p:seq concurrent="1" nextAc="seek">
              <p:cTn id="104" restart="whenNotActive" fill="hold" evtFilter="cancelBubble" nodeType="interactiveSeq">
                <p:stCondLst>
                  <p:cond evt="onClick" delay="0">
                    <p:tgtEl>
                      <p:spTgt spid="27653"/>
                    </p:tgtEl>
                  </p:cond>
                </p:stCondLst>
                <p:endSync evt="end" delay="0">
                  <p:rtn val="all"/>
                </p:endSync>
                <p:childTnLst>
                  <p:par>
                    <p:cTn id="105" fill="hold">
                      <p:stCondLst>
                        <p:cond delay="0"/>
                      </p:stCondLst>
                      <p:childTnLst>
                        <p:par>
                          <p:cTn id="106" fill="hold">
                            <p:stCondLst>
                              <p:cond delay="0"/>
                            </p:stCondLst>
                            <p:childTnLst>
                              <p:par>
                                <p:cTn id="107" presetID="55" presetClass="entr" presetSubtype="0" fill="hold" nodeType="clickEffect">
                                  <p:stCondLst>
                                    <p:cond delay="0"/>
                                  </p:stCondLst>
                                  <p:childTnLst>
                                    <p:set>
                                      <p:cBhvr>
                                        <p:cTn id="108" dur="1" fill="hold">
                                          <p:stCondLst>
                                            <p:cond delay="0"/>
                                          </p:stCondLst>
                                        </p:cTn>
                                        <p:tgtEl>
                                          <p:spTgt spid="4"/>
                                        </p:tgtEl>
                                        <p:attrNameLst>
                                          <p:attrName>style.visibility</p:attrName>
                                        </p:attrNameLst>
                                      </p:cBhvr>
                                      <p:to>
                                        <p:strVal val="visible"/>
                                      </p:to>
                                    </p:set>
                                    <p:anim calcmode="lin" valueType="num">
                                      <p:cBhvr>
                                        <p:cTn id="109" dur="1000" fill="hold"/>
                                        <p:tgtEl>
                                          <p:spTgt spid="4"/>
                                        </p:tgtEl>
                                        <p:attrNameLst>
                                          <p:attrName>ppt_w</p:attrName>
                                        </p:attrNameLst>
                                      </p:cBhvr>
                                      <p:tavLst>
                                        <p:tav tm="0">
                                          <p:val>
                                            <p:strVal val="#ppt_w*0.70"/>
                                          </p:val>
                                        </p:tav>
                                        <p:tav tm="100000">
                                          <p:val>
                                            <p:strVal val="#ppt_w"/>
                                          </p:val>
                                        </p:tav>
                                      </p:tavLst>
                                    </p:anim>
                                    <p:anim calcmode="lin" valueType="num">
                                      <p:cBhvr>
                                        <p:cTn id="110" dur="1000" fill="hold"/>
                                        <p:tgtEl>
                                          <p:spTgt spid="4"/>
                                        </p:tgtEl>
                                        <p:attrNameLst>
                                          <p:attrName>ppt_h</p:attrName>
                                        </p:attrNameLst>
                                      </p:cBhvr>
                                      <p:tavLst>
                                        <p:tav tm="0">
                                          <p:val>
                                            <p:strVal val="#ppt_h"/>
                                          </p:val>
                                        </p:tav>
                                        <p:tav tm="100000">
                                          <p:val>
                                            <p:strVal val="#ppt_h"/>
                                          </p:val>
                                        </p:tav>
                                      </p:tavLst>
                                    </p:anim>
                                    <p:animEffect transition="in" filter="fade">
                                      <p:cBhvr>
                                        <p:cTn id="111" dur="1000"/>
                                        <p:tgtEl>
                                          <p:spTgt spid="4"/>
                                        </p:tgtEl>
                                      </p:cBhvr>
                                    </p:animEffect>
                                  </p:childTnLst>
                                </p:cTn>
                              </p:par>
                              <p:par>
                                <p:cTn id="112" presetID="50" presetClass="entr" presetSubtype="0" decel="100000" fill="hold" grpId="0" nodeType="withEffect">
                                  <p:stCondLst>
                                    <p:cond delay="0"/>
                                  </p:stCondLst>
                                  <p:childTnLst>
                                    <p:set>
                                      <p:cBhvr>
                                        <p:cTn id="113" dur="1" fill="hold">
                                          <p:stCondLst>
                                            <p:cond delay="0"/>
                                          </p:stCondLst>
                                        </p:cTn>
                                        <p:tgtEl>
                                          <p:spTgt spid="27666"/>
                                        </p:tgtEl>
                                        <p:attrNameLst>
                                          <p:attrName>style.visibility</p:attrName>
                                        </p:attrNameLst>
                                      </p:cBhvr>
                                      <p:to>
                                        <p:strVal val="visible"/>
                                      </p:to>
                                    </p:set>
                                    <p:anim calcmode="lin" valueType="num">
                                      <p:cBhvr>
                                        <p:cTn id="114" dur="1000" fill="hold"/>
                                        <p:tgtEl>
                                          <p:spTgt spid="27666"/>
                                        </p:tgtEl>
                                        <p:attrNameLst>
                                          <p:attrName>ppt_w</p:attrName>
                                        </p:attrNameLst>
                                      </p:cBhvr>
                                      <p:tavLst>
                                        <p:tav tm="0">
                                          <p:val>
                                            <p:strVal val="#ppt_w+.3"/>
                                          </p:val>
                                        </p:tav>
                                        <p:tav tm="100000">
                                          <p:val>
                                            <p:strVal val="#ppt_w"/>
                                          </p:val>
                                        </p:tav>
                                      </p:tavLst>
                                    </p:anim>
                                    <p:anim calcmode="lin" valueType="num">
                                      <p:cBhvr>
                                        <p:cTn id="115" dur="1000" fill="hold"/>
                                        <p:tgtEl>
                                          <p:spTgt spid="27666"/>
                                        </p:tgtEl>
                                        <p:attrNameLst>
                                          <p:attrName>ppt_h</p:attrName>
                                        </p:attrNameLst>
                                      </p:cBhvr>
                                      <p:tavLst>
                                        <p:tav tm="0">
                                          <p:val>
                                            <p:strVal val="#ppt_h"/>
                                          </p:val>
                                        </p:tav>
                                        <p:tav tm="100000">
                                          <p:val>
                                            <p:strVal val="#ppt_h"/>
                                          </p:val>
                                        </p:tav>
                                      </p:tavLst>
                                    </p:anim>
                                    <p:animEffect transition="in" filter="fade">
                                      <p:cBhvr>
                                        <p:cTn id="116" dur="1000"/>
                                        <p:tgtEl>
                                          <p:spTgt spid="27666"/>
                                        </p:tgtEl>
                                      </p:cBhvr>
                                    </p:animEffect>
                                  </p:childTnLst>
                                </p:cTn>
                              </p:par>
                            </p:childTnLst>
                          </p:cTn>
                        </p:par>
                        <p:par>
                          <p:cTn id="117" fill="hold">
                            <p:stCondLst>
                              <p:cond delay="1000"/>
                            </p:stCondLst>
                            <p:childTnLst>
                              <p:par>
                                <p:cTn id="118" presetID="53" presetClass="exit" presetSubtype="0" fill="hold" nodeType="afterEffect">
                                  <p:stCondLst>
                                    <p:cond delay="2000"/>
                                  </p:stCondLst>
                                  <p:childTnLst>
                                    <p:anim calcmode="lin" valueType="num">
                                      <p:cBhvr>
                                        <p:cTn id="119" dur="500"/>
                                        <p:tgtEl>
                                          <p:spTgt spid="4"/>
                                        </p:tgtEl>
                                        <p:attrNameLst>
                                          <p:attrName>ppt_w</p:attrName>
                                        </p:attrNameLst>
                                      </p:cBhvr>
                                      <p:tavLst>
                                        <p:tav tm="0">
                                          <p:val>
                                            <p:strVal val="ppt_w"/>
                                          </p:val>
                                        </p:tav>
                                        <p:tav tm="100000">
                                          <p:val>
                                            <p:fltVal val="0"/>
                                          </p:val>
                                        </p:tav>
                                      </p:tavLst>
                                    </p:anim>
                                    <p:anim calcmode="lin" valueType="num">
                                      <p:cBhvr>
                                        <p:cTn id="120" dur="500"/>
                                        <p:tgtEl>
                                          <p:spTgt spid="4"/>
                                        </p:tgtEl>
                                        <p:attrNameLst>
                                          <p:attrName>ppt_h</p:attrName>
                                        </p:attrNameLst>
                                      </p:cBhvr>
                                      <p:tavLst>
                                        <p:tav tm="0">
                                          <p:val>
                                            <p:strVal val="ppt_h"/>
                                          </p:val>
                                        </p:tav>
                                        <p:tav tm="100000">
                                          <p:val>
                                            <p:fltVal val="0"/>
                                          </p:val>
                                        </p:tav>
                                      </p:tavLst>
                                    </p:anim>
                                    <p:animEffect transition="out" filter="fade">
                                      <p:cBhvr>
                                        <p:cTn id="121" dur="500"/>
                                        <p:tgtEl>
                                          <p:spTgt spid="4"/>
                                        </p:tgtEl>
                                      </p:cBhvr>
                                    </p:animEffect>
                                    <p:set>
                                      <p:cBhvr>
                                        <p:cTn id="12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7653"/>
                  </p:tgtEl>
                </p:cond>
              </p:nextCondLst>
            </p:seq>
          </p:childTnLst>
        </p:cTn>
      </p:par>
    </p:tnLst>
    <p:bldLst>
      <p:bldP spid="27650" grpId="0"/>
      <p:bldP spid="27651" grpId="0"/>
      <p:bldP spid="27652" grpId="0"/>
      <p:bldP spid="27653" grpId="0"/>
      <p:bldP spid="27664" grpId="0" animBg="1"/>
      <p:bldP spid="27665" grpId="0" animBg="1"/>
      <p:bldP spid="27666" grpId="0" animBg="1"/>
      <p:bldP spid="2767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endParaRPr lang="en-US"/>
          </a:p>
        </p:txBody>
      </p:sp>
      <p:sp>
        <p:nvSpPr>
          <p:cNvPr id="218115"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606550" y="1828800"/>
            <a:ext cx="6775450" cy="579438"/>
          </a:xfrm>
          <a:prstGeom prst="rect">
            <a:avLst/>
          </a:prstGeom>
          <a:noFill/>
          <a:ln w="9525">
            <a:noFill/>
            <a:miter lim="800000"/>
            <a:headEnd/>
            <a:tailEnd/>
          </a:ln>
        </p:spPr>
        <p:txBody>
          <a:bodyPr lIns="91429" tIns="45714" rIns="91429" bIns="45714">
            <a:spAutoFit/>
          </a:bodyPr>
          <a:lstStyle/>
          <a:p>
            <a:pPr eaLnBrk="0" hangingPunct="0">
              <a:spcBef>
                <a:spcPct val="50000"/>
              </a:spcBef>
            </a:pPr>
            <a:r>
              <a:rPr lang="en-US" sz="2800" b="1" dirty="0">
                <a:solidFill>
                  <a:srgbClr val="800000"/>
                </a:solidFill>
                <a:latin typeface="Times New Roman" pitchFamily="18" charset="0"/>
              </a:rPr>
              <a:t>A.  </a:t>
            </a:r>
            <a:r>
              <a:rPr lang="en-US" sz="2800" b="1" dirty="0" err="1">
                <a:latin typeface="Times New Roman" pitchFamily="18" charset="0"/>
              </a:rPr>
              <a:t>L</a:t>
            </a:r>
            <a:r>
              <a:rPr lang="en-US" b="1" dirty="0" err="1">
                <a:latin typeface="Times New Roman" pitchFamily="18" charset="0"/>
              </a:rPr>
              <a:t>à</a:t>
            </a:r>
            <a:r>
              <a:rPr lang="en-US" b="1" dirty="0">
                <a:latin typeface="Times New Roman" pitchFamily="18" charset="0"/>
              </a:rPr>
              <a:t> </a:t>
            </a:r>
            <a:r>
              <a:rPr lang="en-US" b="1" dirty="0" err="1">
                <a:latin typeface="Times New Roman" pitchFamily="18" charset="0"/>
              </a:rPr>
              <a:t>số</a:t>
            </a:r>
            <a:r>
              <a:rPr lang="en-US" b="1" dirty="0">
                <a:latin typeface="Times New Roman" pitchFamily="18" charset="0"/>
              </a:rPr>
              <a:t> </a:t>
            </a:r>
            <a:r>
              <a:rPr lang="en-US" b="1" dirty="0" err="1">
                <a:latin typeface="Times New Roman" pitchFamily="18" charset="0"/>
              </a:rPr>
              <a:t>dao</a:t>
            </a:r>
            <a:r>
              <a:rPr lang="en-US" b="1" dirty="0">
                <a:latin typeface="Times New Roman" pitchFamily="18" charset="0"/>
              </a:rPr>
              <a:t> </a:t>
            </a:r>
            <a:r>
              <a:rPr lang="en-US" b="1" dirty="0" err="1">
                <a:latin typeface="Times New Roman" pitchFamily="18" charset="0"/>
              </a:rPr>
              <a:t>động</a:t>
            </a:r>
            <a:r>
              <a:rPr lang="en-US" b="1" dirty="0">
                <a:latin typeface="Times New Roman" pitchFamily="18" charset="0"/>
              </a:rPr>
              <a:t> </a:t>
            </a:r>
            <a:r>
              <a:rPr lang="en-US" b="1" dirty="0" err="1">
                <a:latin typeface="Times New Roman" pitchFamily="18" charset="0"/>
              </a:rPr>
              <a:t>trong</a:t>
            </a:r>
            <a:r>
              <a:rPr lang="en-US" b="1" dirty="0">
                <a:latin typeface="Times New Roman" pitchFamily="18" charset="0"/>
              </a:rPr>
              <a:t> </a:t>
            </a:r>
            <a:r>
              <a:rPr lang="en-US" b="1" dirty="0" err="1">
                <a:latin typeface="Times New Roman" pitchFamily="18" charset="0"/>
              </a:rPr>
              <a:t>một</a:t>
            </a:r>
            <a:r>
              <a:rPr lang="en-US" b="1" dirty="0">
                <a:latin typeface="Times New Roman" pitchFamily="18" charset="0"/>
              </a:rPr>
              <a:t> </a:t>
            </a:r>
            <a:r>
              <a:rPr lang="en-US" b="1" dirty="0" err="1">
                <a:latin typeface="Times New Roman" pitchFamily="18" charset="0"/>
              </a:rPr>
              <a:t>giây</a:t>
            </a:r>
            <a:r>
              <a:rPr lang="en-US" b="1" dirty="0">
                <a:latin typeface="Times New Roman" pitchFamily="18" charset="0"/>
              </a:rPr>
              <a:t>.</a:t>
            </a:r>
          </a:p>
        </p:txBody>
      </p:sp>
      <p:sp>
        <p:nvSpPr>
          <p:cNvPr id="27651" name="Text Box 3"/>
          <p:cNvSpPr txBox="1">
            <a:spLocks noChangeArrowheads="1"/>
          </p:cNvSpPr>
          <p:nvPr/>
        </p:nvSpPr>
        <p:spPr bwMode="auto">
          <a:xfrm>
            <a:off x="1606550" y="2476500"/>
            <a:ext cx="6623050" cy="579438"/>
          </a:xfrm>
          <a:prstGeom prst="rect">
            <a:avLst/>
          </a:prstGeom>
          <a:noFill/>
          <a:ln w="9525">
            <a:noFill/>
            <a:miter lim="800000"/>
            <a:headEnd/>
            <a:tailEnd/>
          </a:ln>
        </p:spPr>
        <p:txBody>
          <a:bodyPr lIns="91429" tIns="45714" rIns="91429" bIns="45714">
            <a:spAutoFit/>
          </a:bodyPr>
          <a:lstStyle/>
          <a:p>
            <a:pPr eaLnBrk="0" hangingPunct="0">
              <a:spcBef>
                <a:spcPct val="50000"/>
              </a:spcBef>
            </a:pPr>
            <a:r>
              <a:rPr lang="en-US" sz="2800" b="1" dirty="0">
                <a:solidFill>
                  <a:srgbClr val="800000"/>
                </a:solidFill>
                <a:latin typeface="Times New Roman" pitchFamily="18" charset="0"/>
              </a:rPr>
              <a:t>B.  </a:t>
            </a:r>
            <a:r>
              <a:rPr lang="en-US" sz="2800" b="1" dirty="0" err="1">
                <a:latin typeface="Times New Roman" pitchFamily="18" charset="0"/>
              </a:rPr>
              <a:t>L</a:t>
            </a:r>
            <a:r>
              <a:rPr lang="en-US" b="1" dirty="0" err="1">
                <a:latin typeface="Times New Roman" pitchFamily="18" charset="0"/>
              </a:rPr>
              <a:t>à</a:t>
            </a:r>
            <a:r>
              <a:rPr lang="en-US" b="1" dirty="0">
                <a:latin typeface="Times New Roman" pitchFamily="18" charset="0"/>
              </a:rPr>
              <a:t> </a:t>
            </a:r>
            <a:r>
              <a:rPr lang="en-US" b="1" dirty="0" err="1">
                <a:latin typeface="Times New Roman" pitchFamily="18" charset="0"/>
              </a:rPr>
              <a:t>độ</a:t>
            </a:r>
            <a:r>
              <a:rPr lang="en-US" b="1" dirty="0">
                <a:latin typeface="Times New Roman" pitchFamily="18" charset="0"/>
              </a:rPr>
              <a:t> </a:t>
            </a:r>
            <a:r>
              <a:rPr lang="en-US" b="1" dirty="0" err="1">
                <a:latin typeface="Times New Roman" pitchFamily="18" charset="0"/>
              </a:rPr>
              <a:t>lệch</a:t>
            </a:r>
            <a:r>
              <a:rPr lang="en-US" b="1" dirty="0">
                <a:latin typeface="Times New Roman" pitchFamily="18" charset="0"/>
              </a:rPr>
              <a:t> </a:t>
            </a:r>
            <a:r>
              <a:rPr lang="en-US" b="1" dirty="0" err="1">
                <a:latin typeface="Times New Roman" pitchFamily="18" charset="0"/>
              </a:rPr>
              <a:t>của</a:t>
            </a:r>
            <a:r>
              <a:rPr lang="en-US" b="1" dirty="0">
                <a:latin typeface="Times New Roman" pitchFamily="18" charset="0"/>
              </a:rPr>
              <a:t> </a:t>
            </a:r>
            <a:r>
              <a:rPr lang="en-US" b="1" dirty="0" err="1">
                <a:latin typeface="Times New Roman" pitchFamily="18" charset="0"/>
              </a:rPr>
              <a:t>vật</a:t>
            </a:r>
            <a:r>
              <a:rPr lang="en-US" b="1" dirty="0">
                <a:latin typeface="Times New Roman" pitchFamily="18" charset="0"/>
              </a:rPr>
              <a:t> </a:t>
            </a:r>
            <a:r>
              <a:rPr lang="en-US" b="1" dirty="0" err="1">
                <a:latin typeface="Times New Roman" pitchFamily="18" charset="0"/>
              </a:rPr>
              <a:t>trong</a:t>
            </a:r>
            <a:r>
              <a:rPr lang="en-US" b="1" dirty="0">
                <a:latin typeface="Times New Roman" pitchFamily="18" charset="0"/>
              </a:rPr>
              <a:t> </a:t>
            </a:r>
            <a:r>
              <a:rPr lang="en-US" b="1" dirty="0" err="1">
                <a:latin typeface="Times New Roman" pitchFamily="18" charset="0"/>
              </a:rPr>
              <a:t>một</a:t>
            </a:r>
            <a:r>
              <a:rPr lang="en-US" b="1" dirty="0">
                <a:latin typeface="Times New Roman" pitchFamily="18" charset="0"/>
              </a:rPr>
              <a:t> </a:t>
            </a:r>
            <a:r>
              <a:rPr lang="en-US" b="1" dirty="0" err="1">
                <a:latin typeface="Times New Roman" pitchFamily="18" charset="0"/>
              </a:rPr>
              <a:t>giây</a:t>
            </a:r>
            <a:r>
              <a:rPr lang="en-US" b="1" dirty="0">
                <a:latin typeface="Times New Roman" pitchFamily="18" charset="0"/>
              </a:rPr>
              <a:t>.</a:t>
            </a:r>
          </a:p>
        </p:txBody>
      </p:sp>
      <p:sp>
        <p:nvSpPr>
          <p:cNvPr id="27652" name="Text Box 4"/>
          <p:cNvSpPr txBox="1">
            <a:spLocks noChangeArrowheads="1"/>
          </p:cNvSpPr>
          <p:nvPr/>
        </p:nvSpPr>
        <p:spPr bwMode="auto">
          <a:xfrm>
            <a:off x="1600200" y="4191000"/>
            <a:ext cx="6858000" cy="1077206"/>
          </a:xfrm>
          <a:prstGeom prst="rect">
            <a:avLst/>
          </a:prstGeom>
          <a:noFill/>
          <a:ln w="9525">
            <a:noFill/>
            <a:miter lim="800000"/>
            <a:headEnd/>
            <a:tailEnd/>
          </a:ln>
        </p:spPr>
        <p:txBody>
          <a:bodyPr wrap="square" lIns="91429" tIns="45714" rIns="91429" bIns="45714">
            <a:spAutoFit/>
          </a:bodyPr>
          <a:lstStyle/>
          <a:p>
            <a:pPr marL="342900" indent="-342900" eaLnBrk="0" hangingPunct="0">
              <a:spcBef>
                <a:spcPct val="50000"/>
              </a:spcBef>
            </a:pPr>
            <a:r>
              <a:rPr lang="en-US" sz="2800" b="1" dirty="0" smtClean="0">
                <a:solidFill>
                  <a:srgbClr val="800000"/>
                </a:solidFill>
                <a:latin typeface="Times New Roman" pitchFamily="18" charset="0"/>
              </a:rPr>
              <a:t>D.  </a:t>
            </a:r>
            <a:r>
              <a:rPr lang="en-US" sz="2800" b="1" dirty="0" err="1" smtClean="0">
                <a:latin typeface="Times New Roman" pitchFamily="18" charset="0"/>
              </a:rPr>
              <a:t>L</a:t>
            </a:r>
            <a:r>
              <a:rPr lang="en-US" b="1" dirty="0" err="1" smtClean="0">
                <a:latin typeface="Times New Roman" pitchFamily="18" charset="0"/>
              </a:rPr>
              <a:t>à</a:t>
            </a:r>
            <a:r>
              <a:rPr lang="en-US" b="1" dirty="0" smtClean="0">
                <a:latin typeface="Times New Roman" pitchFamily="18" charset="0"/>
              </a:rPr>
              <a:t> </a:t>
            </a:r>
            <a:r>
              <a:rPr lang="en-US" b="1" dirty="0" err="1">
                <a:latin typeface="Times New Roman" pitchFamily="18" charset="0"/>
              </a:rPr>
              <a:t>độ</a:t>
            </a:r>
            <a:r>
              <a:rPr lang="en-US" b="1" dirty="0">
                <a:latin typeface="Times New Roman" pitchFamily="18" charset="0"/>
              </a:rPr>
              <a:t> </a:t>
            </a:r>
            <a:r>
              <a:rPr lang="en-US" b="1" dirty="0" err="1">
                <a:latin typeface="Times New Roman" pitchFamily="18" charset="0"/>
              </a:rPr>
              <a:t>lệch</a:t>
            </a:r>
            <a:r>
              <a:rPr lang="en-US" b="1" dirty="0">
                <a:latin typeface="Times New Roman" pitchFamily="18" charset="0"/>
              </a:rPr>
              <a:t> </a:t>
            </a:r>
            <a:r>
              <a:rPr lang="en-US" b="1" dirty="0" err="1">
                <a:latin typeface="Times New Roman" pitchFamily="18" charset="0"/>
              </a:rPr>
              <a:t>lớn</a:t>
            </a:r>
            <a:r>
              <a:rPr lang="en-US" b="1" dirty="0">
                <a:latin typeface="Times New Roman" pitchFamily="18" charset="0"/>
              </a:rPr>
              <a:t> </a:t>
            </a:r>
            <a:r>
              <a:rPr lang="en-US" b="1" dirty="0" err="1">
                <a:latin typeface="Times New Roman" pitchFamily="18" charset="0"/>
              </a:rPr>
              <a:t>nhất</a:t>
            </a:r>
            <a:r>
              <a:rPr lang="en-US" b="1" dirty="0">
                <a:latin typeface="Times New Roman" pitchFamily="18" charset="0"/>
              </a:rPr>
              <a:t> </a:t>
            </a:r>
            <a:r>
              <a:rPr lang="en-US" b="1" dirty="0" err="1">
                <a:latin typeface="Times New Roman" pitchFamily="18" charset="0"/>
              </a:rPr>
              <a:t>của</a:t>
            </a:r>
            <a:r>
              <a:rPr lang="en-US" b="1" dirty="0">
                <a:latin typeface="Times New Roman" pitchFamily="18" charset="0"/>
              </a:rPr>
              <a:t> </a:t>
            </a:r>
            <a:r>
              <a:rPr lang="en-US" b="1" dirty="0" err="1">
                <a:latin typeface="Times New Roman" pitchFamily="18" charset="0"/>
              </a:rPr>
              <a:t>vật</a:t>
            </a:r>
            <a:r>
              <a:rPr lang="en-US" b="1" dirty="0">
                <a:latin typeface="Times New Roman" pitchFamily="18" charset="0"/>
              </a:rPr>
              <a:t> </a:t>
            </a:r>
            <a:r>
              <a:rPr lang="en-US" b="1" dirty="0" err="1" smtClean="0">
                <a:latin typeface="Times New Roman" pitchFamily="18" charset="0"/>
              </a:rPr>
              <a:t>dao</a:t>
            </a:r>
            <a:r>
              <a:rPr lang="en-US" b="1" dirty="0" smtClean="0">
                <a:latin typeface="Times New Roman" pitchFamily="18" charset="0"/>
              </a:rPr>
              <a:t> </a:t>
            </a:r>
            <a:r>
              <a:rPr lang="vi-VN" b="1" dirty="0" smtClean="0">
                <a:latin typeface="Times New Roman" pitchFamily="18" charset="0"/>
              </a:rPr>
              <a:t>động </a:t>
            </a:r>
            <a:r>
              <a:rPr lang="en-US" b="1" dirty="0" smtClean="0">
                <a:latin typeface="Times New Roman" pitchFamily="18" charset="0"/>
              </a:rPr>
              <a:t>so </a:t>
            </a:r>
            <a:r>
              <a:rPr lang="en-US" b="1" dirty="0" err="1">
                <a:latin typeface="Times New Roman" pitchFamily="18" charset="0"/>
              </a:rPr>
              <a:t>với</a:t>
            </a:r>
            <a:r>
              <a:rPr lang="en-US" b="1" dirty="0">
                <a:latin typeface="Times New Roman" pitchFamily="18" charset="0"/>
              </a:rPr>
              <a:t> </a:t>
            </a:r>
            <a:r>
              <a:rPr lang="en-US" b="1" dirty="0" err="1">
                <a:latin typeface="Times New Roman" pitchFamily="18" charset="0"/>
              </a:rPr>
              <a:t>vị</a:t>
            </a:r>
            <a:r>
              <a:rPr lang="en-US" b="1" dirty="0">
                <a:latin typeface="Times New Roman" pitchFamily="18" charset="0"/>
              </a:rPr>
              <a:t> </a:t>
            </a:r>
            <a:r>
              <a:rPr lang="en-US" b="1" dirty="0" err="1">
                <a:latin typeface="Times New Roman" pitchFamily="18" charset="0"/>
              </a:rPr>
              <a:t>trí</a:t>
            </a:r>
            <a:r>
              <a:rPr lang="en-US" b="1" dirty="0">
                <a:latin typeface="Times New Roman" pitchFamily="18" charset="0"/>
              </a:rPr>
              <a:t> </a:t>
            </a:r>
            <a:r>
              <a:rPr lang="en-US" b="1" dirty="0" err="1">
                <a:latin typeface="Times New Roman" pitchFamily="18" charset="0"/>
              </a:rPr>
              <a:t>cân</a:t>
            </a:r>
            <a:r>
              <a:rPr lang="en-US" b="1" dirty="0">
                <a:latin typeface="Times New Roman" pitchFamily="18" charset="0"/>
              </a:rPr>
              <a:t> </a:t>
            </a:r>
            <a:r>
              <a:rPr lang="en-US" b="1" dirty="0" err="1">
                <a:latin typeface="Times New Roman" pitchFamily="18" charset="0"/>
              </a:rPr>
              <a:t>bằng</a:t>
            </a:r>
            <a:r>
              <a:rPr lang="en-US" b="1" dirty="0">
                <a:latin typeface="Times New Roman" pitchFamily="18" charset="0"/>
              </a:rPr>
              <a:t> </a:t>
            </a:r>
            <a:r>
              <a:rPr lang="en-US" b="1" dirty="0" err="1">
                <a:latin typeface="Times New Roman" pitchFamily="18" charset="0"/>
              </a:rPr>
              <a:t>của</a:t>
            </a:r>
            <a:r>
              <a:rPr lang="en-US" b="1" dirty="0">
                <a:latin typeface="Times New Roman" pitchFamily="18" charset="0"/>
              </a:rPr>
              <a:t> </a:t>
            </a:r>
            <a:r>
              <a:rPr lang="en-US" b="1" dirty="0" err="1">
                <a:latin typeface="Times New Roman" pitchFamily="18" charset="0"/>
              </a:rPr>
              <a:t>nó</a:t>
            </a:r>
            <a:r>
              <a:rPr lang="en-US" b="1" dirty="0">
                <a:latin typeface="Times New Roman" pitchFamily="18" charset="0"/>
              </a:rPr>
              <a:t>.</a:t>
            </a:r>
          </a:p>
        </p:txBody>
      </p:sp>
      <p:sp>
        <p:nvSpPr>
          <p:cNvPr id="27653" name="Text Box 5"/>
          <p:cNvSpPr txBox="1">
            <a:spLocks noChangeArrowheads="1"/>
          </p:cNvSpPr>
          <p:nvPr/>
        </p:nvSpPr>
        <p:spPr bwMode="auto">
          <a:xfrm>
            <a:off x="1600200" y="3048000"/>
            <a:ext cx="6934200" cy="1076325"/>
          </a:xfrm>
          <a:prstGeom prst="rect">
            <a:avLst/>
          </a:prstGeom>
          <a:noFill/>
          <a:ln w="9525">
            <a:solidFill>
              <a:schemeClr val="bg1"/>
            </a:solidFill>
            <a:miter lim="800000"/>
            <a:headEnd/>
            <a:tailEnd/>
          </a:ln>
        </p:spPr>
        <p:txBody>
          <a:bodyPr wrap="square" lIns="91429" tIns="45714" rIns="91429" bIns="45714">
            <a:spAutoFit/>
          </a:bodyPr>
          <a:lstStyle/>
          <a:p>
            <a:pPr eaLnBrk="0" hangingPunct="0">
              <a:spcBef>
                <a:spcPct val="50000"/>
              </a:spcBef>
            </a:pPr>
            <a:r>
              <a:rPr lang="en-US" sz="2800" b="1" dirty="0" smtClean="0">
                <a:solidFill>
                  <a:srgbClr val="990000"/>
                </a:solidFill>
                <a:latin typeface="Times New Roman" pitchFamily="18" charset="0"/>
              </a:rPr>
              <a:t>C</a:t>
            </a:r>
            <a:r>
              <a:rPr lang="en-US" sz="2800" b="1" dirty="0" smtClean="0">
                <a:latin typeface="Times New Roman" pitchFamily="18" charset="0"/>
              </a:rPr>
              <a:t>.  </a:t>
            </a:r>
            <a:r>
              <a:rPr lang="en-US" sz="2800" b="1" dirty="0" err="1" smtClean="0">
                <a:latin typeface="Times New Roman" pitchFamily="18" charset="0"/>
              </a:rPr>
              <a:t>L</a:t>
            </a:r>
            <a:r>
              <a:rPr lang="en-US" b="1" dirty="0" err="1" smtClean="0">
                <a:latin typeface="Times New Roman" pitchFamily="18" charset="0"/>
              </a:rPr>
              <a:t>à</a:t>
            </a:r>
            <a:r>
              <a:rPr lang="en-US" b="1" dirty="0" smtClean="0">
                <a:latin typeface="Times New Roman" pitchFamily="18" charset="0"/>
              </a:rPr>
              <a:t> </a:t>
            </a:r>
            <a:r>
              <a:rPr lang="en-US" b="1" dirty="0" err="1">
                <a:latin typeface="Times New Roman" pitchFamily="18" charset="0"/>
              </a:rPr>
              <a:t>khoảng</a:t>
            </a:r>
            <a:r>
              <a:rPr lang="en-US" b="1" dirty="0">
                <a:latin typeface="Times New Roman" pitchFamily="18" charset="0"/>
              </a:rPr>
              <a:t> </a:t>
            </a:r>
            <a:r>
              <a:rPr lang="en-US" b="1" dirty="0" err="1">
                <a:latin typeface="Times New Roman" pitchFamily="18" charset="0"/>
              </a:rPr>
              <a:t>cách</a:t>
            </a:r>
            <a:r>
              <a:rPr lang="en-US" b="1" dirty="0">
                <a:latin typeface="Times New Roman" pitchFamily="18" charset="0"/>
              </a:rPr>
              <a:t> </a:t>
            </a:r>
            <a:r>
              <a:rPr lang="en-US" b="1" dirty="0" err="1">
                <a:latin typeface="Times New Roman" pitchFamily="18" charset="0"/>
              </a:rPr>
              <a:t>lớn</a:t>
            </a:r>
            <a:r>
              <a:rPr lang="en-US" b="1" dirty="0">
                <a:latin typeface="Times New Roman" pitchFamily="18" charset="0"/>
              </a:rPr>
              <a:t> </a:t>
            </a:r>
            <a:r>
              <a:rPr lang="en-US" b="1" dirty="0" err="1">
                <a:latin typeface="Times New Roman" pitchFamily="18" charset="0"/>
              </a:rPr>
              <a:t>nhất</a:t>
            </a:r>
            <a:r>
              <a:rPr lang="en-US" b="1" dirty="0">
                <a:latin typeface="Times New Roman" pitchFamily="18" charset="0"/>
              </a:rPr>
              <a:t> </a:t>
            </a:r>
            <a:r>
              <a:rPr lang="en-US" b="1" dirty="0" err="1">
                <a:latin typeface="Times New Roman" pitchFamily="18" charset="0"/>
              </a:rPr>
              <a:t>giữa</a:t>
            </a:r>
            <a:r>
              <a:rPr lang="en-US" b="1" dirty="0">
                <a:latin typeface="Times New Roman" pitchFamily="18" charset="0"/>
              </a:rPr>
              <a:t> </a:t>
            </a:r>
            <a:r>
              <a:rPr lang="en-US" b="1" dirty="0" err="1">
                <a:latin typeface="Times New Roman" pitchFamily="18" charset="0"/>
              </a:rPr>
              <a:t>hai</a:t>
            </a:r>
            <a:r>
              <a:rPr lang="en-US" b="1" dirty="0">
                <a:latin typeface="Times New Roman" pitchFamily="18" charset="0"/>
              </a:rPr>
              <a:t> </a:t>
            </a:r>
            <a:r>
              <a:rPr lang="en-US" b="1" dirty="0" err="1">
                <a:latin typeface="Times New Roman" pitchFamily="18" charset="0"/>
              </a:rPr>
              <a:t>vị</a:t>
            </a:r>
            <a:r>
              <a:rPr lang="en-US" b="1" dirty="0">
                <a:latin typeface="Times New Roman" pitchFamily="18" charset="0"/>
              </a:rPr>
              <a:t> </a:t>
            </a:r>
            <a:r>
              <a:rPr lang="en-US" b="1" dirty="0" err="1">
                <a:latin typeface="Times New Roman" pitchFamily="18" charset="0"/>
              </a:rPr>
              <a:t>trí</a:t>
            </a:r>
            <a:r>
              <a:rPr lang="en-US" b="1" dirty="0">
                <a:latin typeface="Times New Roman" pitchFamily="18" charset="0"/>
              </a:rPr>
              <a:t> </a:t>
            </a:r>
            <a:r>
              <a:rPr lang="en-US" b="1" dirty="0" err="1">
                <a:latin typeface="Times New Roman" pitchFamily="18" charset="0"/>
              </a:rPr>
              <a:t>mà</a:t>
            </a:r>
            <a:r>
              <a:rPr lang="en-US" b="1" dirty="0">
                <a:latin typeface="Times New Roman" pitchFamily="18" charset="0"/>
              </a:rPr>
              <a:t> </a:t>
            </a:r>
            <a:r>
              <a:rPr lang="en-US" b="1" dirty="0" err="1">
                <a:latin typeface="Times New Roman" pitchFamily="18" charset="0"/>
              </a:rPr>
              <a:t>vật</a:t>
            </a:r>
            <a:r>
              <a:rPr lang="en-US" b="1" dirty="0">
                <a:latin typeface="Times New Roman" pitchFamily="18" charset="0"/>
              </a:rPr>
              <a:t> </a:t>
            </a:r>
            <a:r>
              <a:rPr lang="en-US" b="1" dirty="0" err="1">
                <a:latin typeface="Times New Roman" pitchFamily="18" charset="0"/>
              </a:rPr>
              <a:t>dao</a:t>
            </a:r>
            <a:r>
              <a:rPr lang="en-US" b="1" dirty="0">
                <a:latin typeface="Times New Roman" pitchFamily="18" charset="0"/>
              </a:rPr>
              <a:t> </a:t>
            </a:r>
            <a:r>
              <a:rPr lang="en-US" b="1" dirty="0" err="1">
                <a:latin typeface="Times New Roman" pitchFamily="18" charset="0"/>
              </a:rPr>
              <a:t>động</a:t>
            </a:r>
            <a:r>
              <a:rPr lang="en-US" b="1" dirty="0">
                <a:latin typeface="Times New Roman" pitchFamily="18" charset="0"/>
              </a:rPr>
              <a:t> </a:t>
            </a:r>
            <a:r>
              <a:rPr lang="en-US" b="1" dirty="0" err="1">
                <a:latin typeface="Times New Roman" pitchFamily="18" charset="0"/>
              </a:rPr>
              <a:t>thực</a:t>
            </a:r>
            <a:r>
              <a:rPr lang="en-US" b="1" dirty="0">
                <a:latin typeface="Times New Roman" pitchFamily="18" charset="0"/>
              </a:rPr>
              <a:t> </a:t>
            </a:r>
            <a:r>
              <a:rPr lang="en-US" b="1" dirty="0" err="1">
                <a:latin typeface="Times New Roman" pitchFamily="18" charset="0"/>
              </a:rPr>
              <a:t>hiện</a:t>
            </a:r>
            <a:r>
              <a:rPr lang="en-US" b="1" dirty="0">
                <a:latin typeface="Times New Roman" pitchFamily="18" charset="0"/>
              </a:rPr>
              <a:t> </a:t>
            </a:r>
            <a:r>
              <a:rPr lang="en-US" b="1" dirty="0" err="1">
                <a:latin typeface="Times New Roman" pitchFamily="18" charset="0"/>
              </a:rPr>
              <a:t>được</a:t>
            </a:r>
            <a:r>
              <a:rPr lang="en-US" b="1" dirty="0">
                <a:latin typeface="Times New Roman" pitchFamily="18" charset="0"/>
              </a:rPr>
              <a:t>.</a:t>
            </a:r>
          </a:p>
        </p:txBody>
      </p:sp>
      <p:grpSp>
        <p:nvGrpSpPr>
          <p:cNvPr id="2" name="Group 6"/>
          <p:cNvGrpSpPr>
            <a:grpSpLocks/>
          </p:cNvGrpSpPr>
          <p:nvPr/>
        </p:nvGrpSpPr>
        <p:grpSpPr bwMode="auto">
          <a:xfrm>
            <a:off x="990600" y="5029200"/>
            <a:ext cx="8153400" cy="1219200"/>
            <a:chOff x="204" y="3475"/>
            <a:chExt cx="3674" cy="671"/>
          </a:xfrm>
        </p:grpSpPr>
        <p:pic>
          <p:nvPicPr>
            <p:cNvPr id="263175" name="Picture 7" descr="Hoabuon1"/>
            <p:cNvPicPr>
              <a:picLocks noChangeAspect="1" noChangeArrowheads="1"/>
            </p:cNvPicPr>
            <p:nvPr/>
          </p:nvPicPr>
          <p:blipFill>
            <a:blip r:embed="rId4"/>
            <a:srcRect/>
            <a:stretch>
              <a:fillRect/>
            </a:stretch>
          </p:blipFill>
          <p:spPr bwMode="auto">
            <a:xfrm>
              <a:off x="204" y="3475"/>
              <a:ext cx="606" cy="671"/>
            </a:xfrm>
            <a:prstGeom prst="rect">
              <a:avLst/>
            </a:prstGeom>
            <a:noFill/>
            <a:ln w="9525">
              <a:noFill/>
              <a:miter lim="800000"/>
              <a:headEnd/>
              <a:tailEnd/>
            </a:ln>
          </p:spPr>
        </p:pic>
        <p:sp>
          <p:nvSpPr>
            <p:cNvPr id="263176" name="Text Box 8"/>
            <p:cNvSpPr txBox="1">
              <a:spLocks noChangeArrowheads="1"/>
            </p:cNvSpPr>
            <p:nvPr/>
          </p:nvSpPr>
          <p:spPr bwMode="auto">
            <a:xfrm>
              <a:off x="793" y="3702"/>
              <a:ext cx="3085" cy="252"/>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Times New Roman" pitchFamily="18" charset="0"/>
                </a:rPr>
                <a:t>Tiếc quá ! Em chọn sai rồi ! Cố gắng lần sau !</a:t>
              </a:r>
            </a:p>
          </p:txBody>
        </p:sp>
      </p:grpSp>
      <p:pic>
        <p:nvPicPr>
          <p:cNvPr id="27657" name="Picture 9" descr="cartoon1%20(1)"/>
          <p:cNvPicPr>
            <a:picLocks noChangeAspect="1" noChangeArrowheads="1" noCrop="1"/>
          </p:cNvPicPr>
          <p:nvPr/>
        </p:nvPicPr>
        <p:blipFill>
          <a:blip r:embed="rId5"/>
          <a:srcRect/>
          <a:stretch>
            <a:fillRect/>
          </a:stretch>
        </p:blipFill>
        <p:spPr bwMode="auto">
          <a:xfrm>
            <a:off x="15875" y="2206625"/>
            <a:ext cx="1619250" cy="2355850"/>
          </a:xfrm>
          <a:prstGeom prst="rect">
            <a:avLst/>
          </a:prstGeom>
          <a:noFill/>
          <a:ln w="9525">
            <a:noFill/>
            <a:miter lim="800000"/>
            <a:headEnd/>
            <a:tailEnd/>
          </a:ln>
        </p:spPr>
      </p:pic>
      <p:grpSp>
        <p:nvGrpSpPr>
          <p:cNvPr id="3" name="Group 10"/>
          <p:cNvGrpSpPr>
            <a:grpSpLocks/>
          </p:cNvGrpSpPr>
          <p:nvPr/>
        </p:nvGrpSpPr>
        <p:grpSpPr bwMode="auto">
          <a:xfrm>
            <a:off x="838200" y="5105400"/>
            <a:ext cx="7620000" cy="1293813"/>
            <a:chOff x="204" y="3475"/>
            <a:chExt cx="3674" cy="671"/>
          </a:xfrm>
        </p:grpSpPr>
        <p:pic>
          <p:nvPicPr>
            <p:cNvPr id="263179" name="Picture 11" descr="Hoabuon1"/>
            <p:cNvPicPr>
              <a:picLocks noChangeAspect="1" noChangeArrowheads="1"/>
            </p:cNvPicPr>
            <p:nvPr/>
          </p:nvPicPr>
          <p:blipFill>
            <a:blip r:embed="rId4"/>
            <a:srcRect/>
            <a:stretch>
              <a:fillRect/>
            </a:stretch>
          </p:blipFill>
          <p:spPr bwMode="auto">
            <a:xfrm>
              <a:off x="204" y="3475"/>
              <a:ext cx="606" cy="671"/>
            </a:xfrm>
            <a:prstGeom prst="rect">
              <a:avLst/>
            </a:prstGeom>
            <a:noFill/>
            <a:ln w="9525">
              <a:noFill/>
              <a:miter lim="800000"/>
              <a:headEnd/>
              <a:tailEnd/>
            </a:ln>
          </p:spPr>
        </p:pic>
        <p:sp>
          <p:nvSpPr>
            <p:cNvPr id="263180" name="Text Box 12"/>
            <p:cNvSpPr txBox="1">
              <a:spLocks noChangeArrowheads="1"/>
            </p:cNvSpPr>
            <p:nvPr/>
          </p:nvSpPr>
          <p:spPr bwMode="auto">
            <a:xfrm>
              <a:off x="793" y="3702"/>
              <a:ext cx="3085" cy="237"/>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Times New Roman" pitchFamily="18" charset="0"/>
                </a:rPr>
                <a:t>Tiếc quá ! Em chọn sai rồi ! Cố gắng lần sau !</a:t>
              </a:r>
            </a:p>
          </p:txBody>
        </p:sp>
      </p:grpSp>
      <p:grpSp>
        <p:nvGrpSpPr>
          <p:cNvPr id="4" name="Group 13"/>
          <p:cNvGrpSpPr>
            <a:grpSpLocks/>
          </p:cNvGrpSpPr>
          <p:nvPr/>
        </p:nvGrpSpPr>
        <p:grpSpPr bwMode="auto">
          <a:xfrm>
            <a:off x="762000" y="5105400"/>
            <a:ext cx="7620000" cy="1293813"/>
            <a:chOff x="204" y="3475"/>
            <a:chExt cx="3674" cy="671"/>
          </a:xfrm>
        </p:grpSpPr>
        <p:pic>
          <p:nvPicPr>
            <p:cNvPr id="263182" name="Picture 14" descr="Hoabuon1"/>
            <p:cNvPicPr>
              <a:picLocks noChangeAspect="1" noChangeArrowheads="1"/>
            </p:cNvPicPr>
            <p:nvPr/>
          </p:nvPicPr>
          <p:blipFill>
            <a:blip r:embed="rId4"/>
            <a:srcRect/>
            <a:stretch>
              <a:fillRect/>
            </a:stretch>
          </p:blipFill>
          <p:spPr bwMode="auto">
            <a:xfrm>
              <a:off x="204" y="3475"/>
              <a:ext cx="606" cy="671"/>
            </a:xfrm>
            <a:prstGeom prst="rect">
              <a:avLst/>
            </a:prstGeom>
            <a:noFill/>
            <a:ln w="9525">
              <a:noFill/>
              <a:miter lim="800000"/>
              <a:headEnd/>
              <a:tailEnd/>
            </a:ln>
          </p:spPr>
        </p:pic>
        <p:sp>
          <p:nvSpPr>
            <p:cNvPr id="263183" name="Text Box 15"/>
            <p:cNvSpPr txBox="1">
              <a:spLocks noChangeArrowheads="1"/>
            </p:cNvSpPr>
            <p:nvPr/>
          </p:nvSpPr>
          <p:spPr bwMode="auto">
            <a:xfrm>
              <a:off x="793" y="3702"/>
              <a:ext cx="3085" cy="237"/>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Times New Roman" pitchFamily="18" charset="0"/>
                </a:rPr>
                <a:t>Tiếc quá ! Em chọn sai rồi ! Cố gắng lần sau !</a:t>
              </a:r>
            </a:p>
          </p:txBody>
        </p:sp>
      </p:grpSp>
      <p:sp>
        <p:nvSpPr>
          <p:cNvPr id="27664" name="AutoShape 16"/>
          <p:cNvSpPr>
            <a:spLocks noChangeArrowheads="1"/>
          </p:cNvSpPr>
          <p:nvPr/>
        </p:nvSpPr>
        <p:spPr bwMode="auto">
          <a:xfrm>
            <a:off x="1530350" y="1752600"/>
            <a:ext cx="533400" cy="533400"/>
          </a:xfrm>
          <a:prstGeom prst="flowChartSummingJunction">
            <a:avLst/>
          </a:prstGeom>
          <a:solidFill>
            <a:srgbClr val="FFFF00"/>
          </a:solidFill>
          <a:ln w="76200">
            <a:solidFill>
              <a:srgbClr val="FF0000"/>
            </a:solidFill>
            <a:round/>
            <a:headEnd/>
            <a:tailEnd/>
          </a:ln>
        </p:spPr>
        <p:txBody>
          <a:bodyPr wrap="none" anchor="ctr"/>
          <a:lstStyle/>
          <a:p>
            <a:endParaRPr lang="en-US" sz="1800">
              <a:latin typeface="Times New Roman" pitchFamily="18" charset="0"/>
            </a:endParaRPr>
          </a:p>
        </p:txBody>
      </p:sp>
      <p:sp>
        <p:nvSpPr>
          <p:cNvPr id="27665" name="AutoShape 17"/>
          <p:cNvSpPr>
            <a:spLocks noChangeArrowheads="1"/>
          </p:cNvSpPr>
          <p:nvPr/>
        </p:nvSpPr>
        <p:spPr bwMode="auto">
          <a:xfrm>
            <a:off x="1530350" y="2451100"/>
            <a:ext cx="533400" cy="533400"/>
          </a:xfrm>
          <a:prstGeom prst="flowChartSummingJunction">
            <a:avLst/>
          </a:prstGeom>
          <a:solidFill>
            <a:srgbClr val="FFFF00"/>
          </a:solidFill>
          <a:ln w="76200">
            <a:solidFill>
              <a:srgbClr val="FF0000"/>
            </a:solidFill>
            <a:round/>
            <a:headEnd/>
            <a:tailEnd/>
          </a:ln>
        </p:spPr>
        <p:txBody>
          <a:bodyPr wrap="none" anchor="ctr"/>
          <a:lstStyle/>
          <a:p>
            <a:endParaRPr lang="en-US" sz="1800">
              <a:latin typeface="Times New Roman" pitchFamily="18" charset="0"/>
            </a:endParaRPr>
          </a:p>
        </p:txBody>
      </p:sp>
      <p:sp>
        <p:nvSpPr>
          <p:cNvPr id="27666" name="AutoShape 18"/>
          <p:cNvSpPr>
            <a:spLocks noChangeArrowheads="1"/>
          </p:cNvSpPr>
          <p:nvPr/>
        </p:nvSpPr>
        <p:spPr bwMode="auto">
          <a:xfrm>
            <a:off x="1524000" y="3124200"/>
            <a:ext cx="533400" cy="533400"/>
          </a:xfrm>
          <a:prstGeom prst="flowChartSummingJunction">
            <a:avLst/>
          </a:prstGeom>
          <a:solidFill>
            <a:srgbClr val="FFFF00"/>
          </a:solidFill>
          <a:ln w="76200">
            <a:solidFill>
              <a:srgbClr val="FF0000"/>
            </a:solidFill>
            <a:round/>
            <a:headEnd/>
            <a:tailEnd/>
          </a:ln>
        </p:spPr>
        <p:txBody>
          <a:bodyPr wrap="none" anchor="ctr"/>
          <a:lstStyle/>
          <a:p>
            <a:endParaRPr lang="en-US" sz="1800">
              <a:latin typeface="Times New Roman" pitchFamily="18" charset="0"/>
            </a:endParaRPr>
          </a:p>
        </p:txBody>
      </p:sp>
      <p:grpSp>
        <p:nvGrpSpPr>
          <p:cNvPr id="5" name="Group 19"/>
          <p:cNvGrpSpPr>
            <a:grpSpLocks/>
          </p:cNvGrpSpPr>
          <p:nvPr/>
        </p:nvGrpSpPr>
        <p:grpSpPr bwMode="auto">
          <a:xfrm>
            <a:off x="304800" y="4876800"/>
            <a:ext cx="8001000" cy="1524000"/>
            <a:chOff x="68" y="2614"/>
            <a:chExt cx="3674" cy="741"/>
          </a:xfrm>
        </p:grpSpPr>
        <p:pic>
          <p:nvPicPr>
            <p:cNvPr id="263188" name="Picture 20" descr="Hoacuoi1"/>
            <p:cNvPicPr>
              <a:picLocks noChangeAspect="1" noChangeArrowheads="1"/>
            </p:cNvPicPr>
            <p:nvPr/>
          </p:nvPicPr>
          <p:blipFill>
            <a:blip r:embed="rId6"/>
            <a:srcRect/>
            <a:stretch>
              <a:fillRect/>
            </a:stretch>
          </p:blipFill>
          <p:spPr bwMode="auto">
            <a:xfrm>
              <a:off x="68" y="2614"/>
              <a:ext cx="817" cy="741"/>
            </a:xfrm>
            <a:prstGeom prst="rect">
              <a:avLst/>
            </a:prstGeom>
            <a:noFill/>
            <a:ln w="9525">
              <a:noFill/>
              <a:miter lim="800000"/>
              <a:headEnd/>
              <a:tailEnd/>
            </a:ln>
          </p:spPr>
        </p:pic>
        <p:sp>
          <p:nvSpPr>
            <p:cNvPr id="263189" name="Text Box 21"/>
            <p:cNvSpPr txBox="1">
              <a:spLocks noChangeArrowheads="1"/>
            </p:cNvSpPr>
            <p:nvPr/>
          </p:nvSpPr>
          <p:spPr bwMode="auto">
            <a:xfrm>
              <a:off x="794" y="2870"/>
              <a:ext cx="2948" cy="371"/>
            </a:xfrm>
            <a:prstGeom prst="rect">
              <a:avLst/>
            </a:prstGeom>
            <a:noFill/>
            <a:ln w="9525">
              <a:noFill/>
              <a:miter lim="800000"/>
              <a:headEnd/>
              <a:tailEnd/>
            </a:ln>
          </p:spPr>
          <p:txBody>
            <a:bodyPr>
              <a:spAutoFit/>
            </a:bodyPr>
            <a:lstStyle/>
            <a:p>
              <a:pPr>
                <a:spcBef>
                  <a:spcPct val="50000"/>
                </a:spcBef>
              </a:pPr>
              <a:r>
                <a:rPr lang="en-US" sz="4400" b="1">
                  <a:solidFill>
                    <a:srgbClr val="FF0000"/>
                  </a:solidFill>
                  <a:latin typeface="Times New Roman" pitchFamily="18" charset="0"/>
                </a:rPr>
                <a:t>Hoan hô ! Đúng rồi !</a:t>
              </a:r>
            </a:p>
          </p:txBody>
        </p:sp>
      </p:grpSp>
      <p:pic>
        <p:nvPicPr>
          <p:cNvPr id="27670" name="Picture 22" descr="4951640[1]"/>
          <p:cNvPicPr>
            <a:picLocks noChangeAspect="1" noChangeArrowheads="1" noCrop="1"/>
          </p:cNvPicPr>
          <p:nvPr/>
        </p:nvPicPr>
        <p:blipFill>
          <a:blip r:embed="rId7"/>
          <a:srcRect/>
          <a:stretch>
            <a:fillRect/>
          </a:stretch>
        </p:blipFill>
        <p:spPr bwMode="auto">
          <a:xfrm>
            <a:off x="1447800" y="4038600"/>
            <a:ext cx="685800" cy="600075"/>
          </a:xfrm>
          <a:prstGeom prst="rect">
            <a:avLst/>
          </a:prstGeom>
          <a:noFill/>
          <a:ln w="9525">
            <a:noFill/>
            <a:miter lim="800000"/>
            <a:headEnd/>
            <a:tailEnd/>
          </a:ln>
        </p:spPr>
      </p:pic>
      <p:sp>
        <p:nvSpPr>
          <p:cNvPr id="27671" name="Text Box 23"/>
          <p:cNvSpPr txBox="1">
            <a:spLocks noChangeArrowheads="1"/>
          </p:cNvSpPr>
          <p:nvPr/>
        </p:nvSpPr>
        <p:spPr bwMode="auto">
          <a:xfrm>
            <a:off x="-228600" y="923925"/>
            <a:ext cx="9753600" cy="579438"/>
          </a:xfrm>
          <a:prstGeom prst="rect">
            <a:avLst/>
          </a:prstGeom>
          <a:noFill/>
          <a:ln w="9525">
            <a:noFill/>
            <a:miter lim="800000"/>
            <a:headEnd/>
            <a:tailEnd/>
          </a:ln>
        </p:spPr>
        <p:txBody>
          <a:bodyPr lIns="91429" tIns="45714" rIns="91429" bIns="45714">
            <a:spAutoFit/>
          </a:bodyPr>
          <a:lstStyle/>
          <a:p>
            <a:pPr marL="342900" indent="-342900" eaLnBrk="0" hangingPunct="0">
              <a:spcBef>
                <a:spcPct val="50000"/>
              </a:spcBef>
            </a:pPr>
            <a:r>
              <a:rPr lang="en-US" sz="2800" b="1" i="1">
                <a:solidFill>
                  <a:srgbClr val="0000FF"/>
                </a:solidFill>
                <a:latin typeface="Times New Roman" pitchFamily="18" charset="0"/>
              </a:rPr>
              <a:t>                           </a:t>
            </a:r>
            <a:r>
              <a:rPr lang="en-US" sz="2800" b="1" i="1">
                <a:latin typeface="Times New Roman" pitchFamily="18" charset="0"/>
              </a:rPr>
              <a:t>Bi</a:t>
            </a:r>
            <a:r>
              <a:rPr lang="en-US" b="1" i="1">
                <a:latin typeface="Times New Roman" pitchFamily="18" charset="0"/>
              </a:rPr>
              <a:t>ên độ dao động là gì</a:t>
            </a:r>
            <a:r>
              <a:rPr lang="en-US" sz="2800" b="1" i="1">
                <a:latin typeface="Times New Roman" pitchFamily="18" charset="0"/>
              </a:rPr>
              <a:t> ?</a:t>
            </a:r>
          </a:p>
        </p:txBody>
      </p:sp>
      <p:sp>
        <p:nvSpPr>
          <p:cNvPr id="6" name="Action Button: Forward or Next 5">
            <a:hlinkClick r:id="rId8" action="ppaction://hlinksldjump" highlightClick="1"/>
          </p:cNvPr>
          <p:cNvSpPr/>
          <p:nvPr/>
        </p:nvSpPr>
        <p:spPr>
          <a:xfrm>
            <a:off x="7772400" y="380999"/>
            <a:ext cx="609600" cy="542925"/>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rPr>
              <a:t>3</a:t>
            </a:r>
            <a:endParaRPr lang="en-US" sz="2800" b="1" dirty="0">
              <a:solidFill>
                <a:srgbClr val="FF0000"/>
              </a:solidFill>
            </a:endParaRPr>
          </a:p>
        </p:txBody>
      </p:sp>
      <p:sp>
        <p:nvSpPr>
          <p:cNvPr id="26" name="TextBox 25"/>
          <p:cNvSpPr txBox="1"/>
          <p:nvPr/>
        </p:nvSpPr>
        <p:spPr>
          <a:xfrm>
            <a:off x="791061" y="253425"/>
            <a:ext cx="5733078" cy="584775"/>
          </a:xfrm>
          <a:prstGeom prst="rect">
            <a:avLst/>
          </a:prstGeom>
          <a:noFill/>
        </p:spPr>
        <p:txBody>
          <a:bodyPr wrap="square" rtlCol="0">
            <a:spAutoFit/>
          </a:bodyPr>
          <a:lstStyle/>
          <a:p>
            <a:r>
              <a:rPr lang="en-US" b="1" dirty="0" err="1" smtClean="0">
                <a:solidFill>
                  <a:srgbClr val="0070C0"/>
                </a:solidFill>
                <a:latin typeface="Times New Roman" pitchFamily="18" charset="0"/>
                <a:cs typeface="Times New Roman" pitchFamily="18" charset="0"/>
              </a:rPr>
              <a:t>Hãy</a:t>
            </a:r>
            <a:r>
              <a:rPr lang="en-US" b="1" dirty="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chọn</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đáp</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án</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đúng</a:t>
            </a:r>
            <a:endParaRPr lang="en-US"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7671"/>
                                        </p:tgtEl>
                                        <p:attrNameLst>
                                          <p:attrName>style.visibility</p:attrName>
                                        </p:attrNameLst>
                                      </p:cBhvr>
                                      <p:to>
                                        <p:strVal val="visible"/>
                                      </p:to>
                                    </p:set>
                                    <p:anim from="(-#ppt_w/2)" to="(#ppt_x)" calcmode="lin" valueType="num">
                                      <p:cBhvr>
                                        <p:cTn id="7" dur="300" fill="hold">
                                          <p:stCondLst>
                                            <p:cond delay="0"/>
                                          </p:stCondLst>
                                        </p:cTn>
                                        <p:tgtEl>
                                          <p:spTgt spid="27671"/>
                                        </p:tgtEl>
                                        <p:attrNameLst>
                                          <p:attrName>ppt_x</p:attrName>
                                        </p:attrNameLst>
                                      </p:cBhvr>
                                    </p:anim>
                                    <p:anim from="0" to="-1.0" calcmode="lin" valueType="num">
                                      <p:cBhvr>
                                        <p:cTn id="8" dur="100" decel="50000" autoRev="1" fill="hold">
                                          <p:stCondLst>
                                            <p:cond delay="300"/>
                                          </p:stCondLst>
                                        </p:cTn>
                                        <p:tgtEl>
                                          <p:spTgt spid="27671"/>
                                        </p:tgtEl>
                                        <p:attrNameLst>
                                          <p:attrName>xshear</p:attrName>
                                        </p:attrNameLst>
                                      </p:cBhvr>
                                    </p:anim>
                                    <p:animScale>
                                      <p:cBhvr>
                                        <p:cTn id="9" dur="100" decel="100000" autoRev="1" fill="hold">
                                          <p:stCondLst>
                                            <p:cond delay="300"/>
                                          </p:stCondLst>
                                        </p:cTn>
                                        <p:tgtEl>
                                          <p:spTgt spid="27671"/>
                                        </p:tgtEl>
                                      </p:cBhvr>
                                      <p:from x="100000" y="100000"/>
                                      <p:to x="80000" y="100000"/>
                                    </p:animScale>
                                    <p:anim by="(#ppt_h/3+#ppt_w*0.1)" calcmode="lin" valueType="num">
                                      <p:cBhvr additive="sum">
                                        <p:cTn id="10" dur="100" decel="100000" autoRev="1" fill="hold">
                                          <p:stCondLst>
                                            <p:cond delay="300"/>
                                          </p:stCondLst>
                                        </p:cTn>
                                        <p:tgtEl>
                                          <p:spTgt spid="27671"/>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27650"/>
                                        </p:tgtEl>
                                        <p:attrNameLst>
                                          <p:attrName>style.visibility</p:attrName>
                                        </p:attrNameLst>
                                      </p:cBhvr>
                                      <p:to>
                                        <p:strVal val="visible"/>
                                      </p:to>
                                    </p:set>
                                    <p:anim from="(-#ppt_w/2)" to="(#ppt_x)" calcmode="lin" valueType="num">
                                      <p:cBhvr>
                                        <p:cTn id="13" dur="300" fill="hold">
                                          <p:stCondLst>
                                            <p:cond delay="0"/>
                                          </p:stCondLst>
                                        </p:cTn>
                                        <p:tgtEl>
                                          <p:spTgt spid="27650"/>
                                        </p:tgtEl>
                                        <p:attrNameLst>
                                          <p:attrName>ppt_x</p:attrName>
                                        </p:attrNameLst>
                                      </p:cBhvr>
                                    </p:anim>
                                    <p:anim from="0" to="-1.0" calcmode="lin" valueType="num">
                                      <p:cBhvr>
                                        <p:cTn id="14" dur="100" decel="50000" autoRev="1" fill="hold">
                                          <p:stCondLst>
                                            <p:cond delay="300"/>
                                          </p:stCondLst>
                                        </p:cTn>
                                        <p:tgtEl>
                                          <p:spTgt spid="27650"/>
                                        </p:tgtEl>
                                        <p:attrNameLst>
                                          <p:attrName>xshear</p:attrName>
                                        </p:attrNameLst>
                                      </p:cBhvr>
                                    </p:anim>
                                    <p:animScale>
                                      <p:cBhvr>
                                        <p:cTn id="15" dur="100" decel="100000" autoRev="1" fill="hold">
                                          <p:stCondLst>
                                            <p:cond delay="300"/>
                                          </p:stCondLst>
                                        </p:cTn>
                                        <p:tgtEl>
                                          <p:spTgt spid="27650"/>
                                        </p:tgtEl>
                                      </p:cBhvr>
                                      <p:from x="100000" y="100000"/>
                                      <p:to x="80000" y="100000"/>
                                    </p:animScale>
                                    <p:anim by="(#ppt_h/3+#ppt_w*0.1)" calcmode="lin" valueType="num">
                                      <p:cBhvr additive="sum">
                                        <p:cTn id="16" dur="100" decel="100000" autoRev="1" fill="hold">
                                          <p:stCondLst>
                                            <p:cond delay="300"/>
                                          </p:stCondLst>
                                        </p:cTn>
                                        <p:tgtEl>
                                          <p:spTgt spid="27650"/>
                                        </p:tgtEl>
                                        <p:attrNameLst>
                                          <p:attrName>ppt_x</p:attrName>
                                        </p:attrNameLst>
                                      </p:cBhvr>
                                    </p:anim>
                                  </p:childTnLst>
                                </p:cTn>
                              </p:par>
                              <p:par>
                                <p:cTn id="17" presetID="34" presetClass="entr" presetSubtype="0" fill="hold" grpId="0" nodeType="withEffect">
                                  <p:stCondLst>
                                    <p:cond delay="0"/>
                                  </p:stCondLst>
                                  <p:childTnLst>
                                    <p:set>
                                      <p:cBhvr>
                                        <p:cTn id="18" dur="1" fill="hold">
                                          <p:stCondLst>
                                            <p:cond delay="0"/>
                                          </p:stCondLst>
                                        </p:cTn>
                                        <p:tgtEl>
                                          <p:spTgt spid="27651"/>
                                        </p:tgtEl>
                                        <p:attrNameLst>
                                          <p:attrName>style.visibility</p:attrName>
                                        </p:attrNameLst>
                                      </p:cBhvr>
                                      <p:to>
                                        <p:strVal val="visible"/>
                                      </p:to>
                                    </p:set>
                                    <p:anim from="(-#ppt_w/2)" to="(#ppt_x)" calcmode="lin" valueType="num">
                                      <p:cBhvr>
                                        <p:cTn id="19" dur="300" fill="hold">
                                          <p:stCondLst>
                                            <p:cond delay="0"/>
                                          </p:stCondLst>
                                        </p:cTn>
                                        <p:tgtEl>
                                          <p:spTgt spid="27651"/>
                                        </p:tgtEl>
                                        <p:attrNameLst>
                                          <p:attrName>ppt_x</p:attrName>
                                        </p:attrNameLst>
                                      </p:cBhvr>
                                    </p:anim>
                                    <p:anim from="0" to="-1.0" calcmode="lin" valueType="num">
                                      <p:cBhvr>
                                        <p:cTn id="20" dur="100" decel="50000" autoRev="1" fill="hold">
                                          <p:stCondLst>
                                            <p:cond delay="300"/>
                                          </p:stCondLst>
                                        </p:cTn>
                                        <p:tgtEl>
                                          <p:spTgt spid="27651"/>
                                        </p:tgtEl>
                                        <p:attrNameLst>
                                          <p:attrName>xshear</p:attrName>
                                        </p:attrNameLst>
                                      </p:cBhvr>
                                    </p:anim>
                                    <p:animScale>
                                      <p:cBhvr>
                                        <p:cTn id="21" dur="100" decel="100000" autoRev="1" fill="hold">
                                          <p:stCondLst>
                                            <p:cond delay="300"/>
                                          </p:stCondLst>
                                        </p:cTn>
                                        <p:tgtEl>
                                          <p:spTgt spid="27651"/>
                                        </p:tgtEl>
                                      </p:cBhvr>
                                      <p:from x="100000" y="100000"/>
                                      <p:to x="80000" y="100000"/>
                                    </p:animScale>
                                    <p:anim by="(#ppt_h/3+#ppt_w*0.1)" calcmode="lin" valueType="num">
                                      <p:cBhvr additive="sum">
                                        <p:cTn id="22" dur="100" decel="100000" autoRev="1" fill="hold">
                                          <p:stCondLst>
                                            <p:cond delay="300"/>
                                          </p:stCondLst>
                                        </p:cTn>
                                        <p:tgtEl>
                                          <p:spTgt spid="27651"/>
                                        </p:tgtEl>
                                        <p:attrNameLst>
                                          <p:attrName>ppt_x</p:attrName>
                                        </p:attrNameLst>
                                      </p:cBhvr>
                                    </p:anim>
                                  </p:childTnLst>
                                </p:cTn>
                              </p:par>
                              <p:par>
                                <p:cTn id="23" presetID="34" presetClass="entr" presetSubtype="0" fill="hold" grpId="0" nodeType="withEffect">
                                  <p:stCondLst>
                                    <p:cond delay="0"/>
                                  </p:stCondLst>
                                  <p:childTnLst>
                                    <p:set>
                                      <p:cBhvr>
                                        <p:cTn id="24" dur="1" fill="hold">
                                          <p:stCondLst>
                                            <p:cond delay="0"/>
                                          </p:stCondLst>
                                        </p:cTn>
                                        <p:tgtEl>
                                          <p:spTgt spid="27652"/>
                                        </p:tgtEl>
                                        <p:attrNameLst>
                                          <p:attrName>style.visibility</p:attrName>
                                        </p:attrNameLst>
                                      </p:cBhvr>
                                      <p:to>
                                        <p:strVal val="visible"/>
                                      </p:to>
                                    </p:set>
                                    <p:anim from="(-#ppt_w/2)" to="(#ppt_x)" calcmode="lin" valueType="num">
                                      <p:cBhvr>
                                        <p:cTn id="25" dur="300" fill="hold">
                                          <p:stCondLst>
                                            <p:cond delay="0"/>
                                          </p:stCondLst>
                                        </p:cTn>
                                        <p:tgtEl>
                                          <p:spTgt spid="27652"/>
                                        </p:tgtEl>
                                        <p:attrNameLst>
                                          <p:attrName>ppt_x</p:attrName>
                                        </p:attrNameLst>
                                      </p:cBhvr>
                                    </p:anim>
                                    <p:anim from="0" to="-1.0" calcmode="lin" valueType="num">
                                      <p:cBhvr>
                                        <p:cTn id="26" dur="100" decel="50000" autoRev="1" fill="hold">
                                          <p:stCondLst>
                                            <p:cond delay="300"/>
                                          </p:stCondLst>
                                        </p:cTn>
                                        <p:tgtEl>
                                          <p:spTgt spid="27652"/>
                                        </p:tgtEl>
                                        <p:attrNameLst>
                                          <p:attrName>xshear</p:attrName>
                                        </p:attrNameLst>
                                      </p:cBhvr>
                                    </p:anim>
                                    <p:animScale>
                                      <p:cBhvr>
                                        <p:cTn id="27" dur="100" decel="100000" autoRev="1" fill="hold">
                                          <p:stCondLst>
                                            <p:cond delay="300"/>
                                          </p:stCondLst>
                                        </p:cTn>
                                        <p:tgtEl>
                                          <p:spTgt spid="27652"/>
                                        </p:tgtEl>
                                      </p:cBhvr>
                                      <p:from x="100000" y="100000"/>
                                      <p:to x="80000" y="100000"/>
                                    </p:animScale>
                                    <p:anim by="(#ppt_h/3+#ppt_w*0.1)" calcmode="lin" valueType="num">
                                      <p:cBhvr additive="sum">
                                        <p:cTn id="28" dur="100" decel="100000" autoRev="1" fill="hold">
                                          <p:stCondLst>
                                            <p:cond delay="300"/>
                                          </p:stCondLst>
                                        </p:cTn>
                                        <p:tgtEl>
                                          <p:spTgt spid="27652"/>
                                        </p:tgtEl>
                                        <p:attrNameLst>
                                          <p:attrName>ppt_x</p:attrName>
                                        </p:attrNameLst>
                                      </p:cBhvr>
                                    </p:anim>
                                  </p:childTnLst>
                                </p:cTn>
                              </p:par>
                              <p:par>
                                <p:cTn id="29" presetID="34" presetClass="entr" presetSubtype="0" fill="hold" grpId="0" nodeType="withEffect">
                                  <p:stCondLst>
                                    <p:cond delay="0"/>
                                  </p:stCondLst>
                                  <p:childTnLst>
                                    <p:set>
                                      <p:cBhvr>
                                        <p:cTn id="30" dur="1" fill="hold">
                                          <p:stCondLst>
                                            <p:cond delay="0"/>
                                          </p:stCondLst>
                                        </p:cTn>
                                        <p:tgtEl>
                                          <p:spTgt spid="27653"/>
                                        </p:tgtEl>
                                        <p:attrNameLst>
                                          <p:attrName>style.visibility</p:attrName>
                                        </p:attrNameLst>
                                      </p:cBhvr>
                                      <p:to>
                                        <p:strVal val="visible"/>
                                      </p:to>
                                    </p:set>
                                    <p:anim from="(-#ppt_w/2)" to="(#ppt_x)" calcmode="lin" valueType="num">
                                      <p:cBhvr>
                                        <p:cTn id="31" dur="300" fill="hold">
                                          <p:stCondLst>
                                            <p:cond delay="0"/>
                                          </p:stCondLst>
                                        </p:cTn>
                                        <p:tgtEl>
                                          <p:spTgt spid="27653"/>
                                        </p:tgtEl>
                                        <p:attrNameLst>
                                          <p:attrName>ppt_x</p:attrName>
                                        </p:attrNameLst>
                                      </p:cBhvr>
                                    </p:anim>
                                    <p:anim from="0" to="-1.0" calcmode="lin" valueType="num">
                                      <p:cBhvr>
                                        <p:cTn id="32" dur="100" decel="50000" autoRev="1" fill="hold">
                                          <p:stCondLst>
                                            <p:cond delay="300"/>
                                          </p:stCondLst>
                                        </p:cTn>
                                        <p:tgtEl>
                                          <p:spTgt spid="27653"/>
                                        </p:tgtEl>
                                        <p:attrNameLst>
                                          <p:attrName>xshear</p:attrName>
                                        </p:attrNameLst>
                                      </p:cBhvr>
                                    </p:anim>
                                    <p:animScale>
                                      <p:cBhvr>
                                        <p:cTn id="33" dur="100" decel="100000" autoRev="1" fill="hold">
                                          <p:stCondLst>
                                            <p:cond delay="300"/>
                                          </p:stCondLst>
                                        </p:cTn>
                                        <p:tgtEl>
                                          <p:spTgt spid="27653"/>
                                        </p:tgtEl>
                                      </p:cBhvr>
                                      <p:from x="100000" y="100000"/>
                                      <p:to x="80000" y="100000"/>
                                    </p:animScale>
                                    <p:anim by="(#ppt_h/3+#ppt_w*0.1)" calcmode="lin" valueType="num">
                                      <p:cBhvr additive="sum">
                                        <p:cTn id="34" dur="100" decel="100000" autoRev="1" fill="hold">
                                          <p:stCondLst>
                                            <p:cond delay="300"/>
                                          </p:stCondLst>
                                        </p:cTn>
                                        <p:tgtEl>
                                          <p:spTgt spid="2765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27652"/>
                    </p:tgtEl>
                  </p:cond>
                </p:stCondLst>
                <p:endSync evt="end" delay="0">
                  <p:rtn val="all"/>
                </p:endSync>
                <p:childTnLst>
                  <p:par>
                    <p:cTn id="36" fill="hold">
                      <p:stCondLst>
                        <p:cond delay="0"/>
                      </p:stCondLst>
                      <p:childTnLst>
                        <p:par>
                          <p:cTn id="37" fill="hold">
                            <p:stCondLst>
                              <p:cond delay="0"/>
                            </p:stCondLst>
                            <p:childTnLst>
                              <p:par>
                                <p:cTn id="38" presetID="51" presetClass="entr" presetSubtype="0" fill="hold" nodeType="withEffect">
                                  <p:stCondLst>
                                    <p:cond delay="0"/>
                                  </p:stCondLst>
                                  <p:childTnLst>
                                    <p:set>
                                      <p:cBhvr>
                                        <p:cTn id="39" dur="1" fill="hold">
                                          <p:stCondLst>
                                            <p:cond delay="0"/>
                                          </p:stCondLst>
                                        </p:cTn>
                                        <p:tgtEl>
                                          <p:spTgt spid="27657"/>
                                        </p:tgtEl>
                                        <p:attrNameLst>
                                          <p:attrName>style.visibility</p:attrName>
                                        </p:attrNameLst>
                                      </p:cBhvr>
                                      <p:to>
                                        <p:strVal val="visible"/>
                                      </p:to>
                                    </p:set>
                                    <p:animEffect transition="in" filter="fade">
                                      <p:cBhvr>
                                        <p:cTn id="40" dur="770" decel="100000"/>
                                        <p:tgtEl>
                                          <p:spTgt spid="27657"/>
                                        </p:tgtEl>
                                      </p:cBhvr>
                                    </p:animEffect>
                                    <p:animScale>
                                      <p:cBhvr>
                                        <p:cTn id="41" dur="770" decel="100000"/>
                                        <p:tgtEl>
                                          <p:spTgt spid="27657"/>
                                        </p:tgtEl>
                                      </p:cBhvr>
                                      <p:from x="10000" y="10000"/>
                                      <p:to x="200000" y="450000"/>
                                    </p:animScale>
                                    <p:animScale>
                                      <p:cBhvr>
                                        <p:cTn id="42" dur="1230" accel="100000" fill="hold">
                                          <p:stCondLst>
                                            <p:cond delay="770"/>
                                          </p:stCondLst>
                                        </p:cTn>
                                        <p:tgtEl>
                                          <p:spTgt spid="27657"/>
                                        </p:tgtEl>
                                      </p:cBhvr>
                                      <p:from x="200000" y="450000"/>
                                      <p:to x="100000" y="100000"/>
                                    </p:animScale>
                                    <p:set>
                                      <p:cBhvr>
                                        <p:cTn id="43" dur="770" fill="hold"/>
                                        <p:tgtEl>
                                          <p:spTgt spid="27657"/>
                                        </p:tgtEl>
                                        <p:attrNameLst>
                                          <p:attrName>ppt_x</p:attrName>
                                        </p:attrNameLst>
                                      </p:cBhvr>
                                      <p:to>
                                        <p:strVal val="(0.5)"/>
                                      </p:to>
                                    </p:set>
                                    <p:anim from="(0.5)" to="(#ppt_x)" calcmode="lin" valueType="num">
                                      <p:cBhvr>
                                        <p:cTn id="44" dur="1230" accel="100000" fill="hold">
                                          <p:stCondLst>
                                            <p:cond delay="770"/>
                                          </p:stCondLst>
                                        </p:cTn>
                                        <p:tgtEl>
                                          <p:spTgt spid="27657"/>
                                        </p:tgtEl>
                                        <p:attrNameLst>
                                          <p:attrName>ppt_x</p:attrName>
                                        </p:attrNameLst>
                                      </p:cBhvr>
                                    </p:anim>
                                    <p:set>
                                      <p:cBhvr>
                                        <p:cTn id="45" dur="770" fill="hold"/>
                                        <p:tgtEl>
                                          <p:spTgt spid="27657"/>
                                        </p:tgtEl>
                                        <p:attrNameLst>
                                          <p:attrName>ppt_y</p:attrName>
                                        </p:attrNameLst>
                                      </p:cBhvr>
                                      <p:to>
                                        <p:strVal val="(#ppt_y+0.4)"/>
                                      </p:to>
                                    </p:set>
                                    <p:anim from="(#ppt_y+0.4)" to="(#ppt_y)" calcmode="lin" valueType="num">
                                      <p:cBhvr>
                                        <p:cTn id="46" dur="1230" accel="100000" fill="hold">
                                          <p:stCondLst>
                                            <p:cond delay="770"/>
                                          </p:stCondLst>
                                        </p:cTn>
                                        <p:tgtEl>
                                          <p:spTgt spid="27657"/>
                                        </p:tgtEl>
                                        <p:attrNameLst>
                                          <p:attrName>ppt_y</p:attrName>
                                        </p:attrNameLst>
                                      </p:cBhvr>
                                    </p:anim>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par>
                                <p:cTn id="47" presetID="53" presetClass="entr" presetSubtype="0" fill="hold" nodeType="withEffect">
                                  <p:stCondLst>
                                    <p:cond delay="0"/>
                                  </p:stCondLst>
                                  <p:childTnLst>
                                    <p:set>
                                      <p:cBhvr>
                                        <p:cTn id="48" dur="1" fill="hold">
                                          <p:stCondLst>
                                            <p:cond delay="0"/>
                                          </p:stCondLst>
                                        </p:cTn>
                                        <p:tgtEl>
                                          <p:spTgt spid="27670"/>
                                        </p:tgtEl>
                                        <p:attrNameLst>
                                          <p:attrName>style.visibility</p:attrName>
                                        </p:attrNameLst>
                                      </p:cBhvr>
                                      <p:to>
                                        <p:strVal val="visible"/>
                                      </p:to>
                                    </p:set>
                                    <p:anim calcmode="lin" valueType="num">
                                      <p:cBhvr>
                                        <p:cTn id="49" dur="1000" fill="hold"/>
                                        <p:tgtEl>
                                          <p:spTgt spid="27670"/>
                                        </p:tgtEl>
                                        <p:attrNameLst>
                                          <p:attrName>ppt_w</p:attrName>
                                        </p:attrNameLst>
                                      </p:cBhvr>
                                      <p:tavLst>
                                        <p:tav tm="0">
                                          <p:val>
                                            <p:fltVal val="0"/>
                                          </p:val>
                                        </p:tav>
                                        <p:tav tm="100000">
                                          <p:val>
                                            <p:strVal val="#ppt_w"/>
                                          </p:val>
                                        </p:tav>
                                      </p:tavLst>
                                    </p:anim>
                                    <p:anim calcmode="lin" valueType="num">
                                      <p:cBhvr>
                                        <p:cTn id="50" dur="1000" fill="hold"/>
                                        <p:tgtEl>
                                          <p:spTgt spid="27670"/>
                                        </p:tgtEl>
                                        <p:attrNameLst>
                                          <p:attrName>ppt_h</p:attrName>
                                        </p:attrNameLst>
                                      </p:cBhvr>
                                      <p:tavLst>
                                        <p:tav tm="0">
                                          <p:val>
                                            <p:fltVal val="0"/>
                                          </p:val>
                                        </p:tav>
                                        <p:tav tm="100000">
                                          <p:val>
                                            <p:strVal val="#ppt_h"/>
                                          </p:val>
                                        </p:tav>
                                      </p:tavLst>
                                    </p:anim>
                                    <p:animEffect transition="in" filter="fade">
                                      <p:cBhvr>
                                        <p:cTn id="51" dur="1000"/>
                                        <p:tgtEl>
                                          <p:spTgt spid="27670"/>
                                        </p:tgtEl>
                                      </p:cBhvr>
                                    </p:animEffect>
                                  </p:childTnLst>
                                </p:cTn>
                              </p:par>
                              <p:par>
                                <p:cTn id="52" presetID="4" presetClass="entr" presetSubtype="16"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box(in)">
                                      <p:cBhvr>
                                        <p:cTn id="54" dur="1000"/>
                                        <p:tgtEl>
                                          <p:spTgt spid="5"/>
                                        </p:tgtEl>
                                      </p:cBhvr>
                                    </p:animEffect>
                                  </p:childTnLst>
                                  <p:subTnLst>
                                    <p:audio>
                                      <p:cMediaNode>
                                        <p:cTn display="0" masterRel="sameClick">
                                          <p:stCondLst>
                                            <p:cond evt="begin" delay="0">
                                              <p:tn val="52"/>
                                            </p:cond>
                                          </p:stCondLst>
                                          <p:endCondLst>
                                            <p:cond evt="onStopAudio" delay="0">
                                              <p:tgtEl>
                                                <p:sldTgt/>
                                              </p:tgtEl>
                                            </p:cond>
                                          </p:endCondLst>
                                        </p:cTn>
                                        <p:tgtEl>
                                          <p:sndTgt r:embed="rId3" name="applause.wav"/>
                                        </p:tgtEl>
                                      </p:cMediaNode>
                                    </p:audio>
                                  </p:subTnLst>
                                </p:cTn>
                              </p:par>
                            </p:childTnLst>
                          </p:cTn>
                        </p:par>
                        <p:par>
                          <p:cTn id="55" fill="hold">
                            <p:stCondLst>
                              <p:cond delay="2000"/>
                            </p:stCondLst>
                            <p:childTnLst>
                              <p:par>
                                <p:cTn id="56" presetID="32" presetClass="emph" presetSubtype="0" repeatCount="indefinite" fill="hold" nodeType="afterEffect">
                                  <p:stCondLst>
                                    <p:cond delay="0"/>
                                  </p:stCondLst>
                                  <p:childTnLst>
                                    <p:animClr clrSpc="rgb" dir="cw">
                                      <p:cBhvr override="childStyle">
                                        <p:cTn id="57" dur="100" fill="hold"/>
                                        <p:tgtEl>
                                          <p:spTgt spid="5"/>
                                        </p:tgtEl>
                                        <p:attrNameLst>
                                          <p:attrName>style.color</p:attrName>
                                        </p:attrNameLst>
                                      </p:cBhvr>
                                      <p:to>
                                        <a:schemeClr val="accent2"/>
                                      </p:to>
                                    </p:animClr>
                                    <p:animClr clrSpc="rgb" dir="cw">
                                      <p:cBhvr>
                                        <p:cTn id="58" dur="100" fill="hold"/>
                                        <p:tgtEl>
                                          <p:spTgt spid="5"/>
                                        </p:tgtEl>
                                        <p:attrNameLst>
                                          <p:attrName>fillcolor</p:attrName>
                                        </p:attrNameLst>
                                      </p:cBhvr>
                                      <p:to>
                                        <a:schemeClr val="accent2"/>
                                      </p:to>
                                    </p:animClr>
                                    <p:set>
                                      <p:cBhvr>
                                        <p:cTn id="59" dur="100" fill="hold"/>
                                        <p:tgtEl>
                                          <p:spTgt spid="5"/>
                                        </p:tgtEl>
                                        <p:attrNameLst>
                                          <p:attrName>fill.type</p:attrName>
                                        </p:attrNameLst>
                                      </p:cBhvr>
                                      <p:to>
                                        <p:strVal val="solid"/>
                                      </p:to>
                                    </p:set>
                                    <p:set>
                                      <p:cBhvr>
                                        <p:cTn id="60" dur="100" fill="hold"/>
                                        <p:tgtEl>
                                          <p:spTgt spid="5"/>
                                        </p:tgtEl>
                                        <p:attrNameLst>
                                          <p:attrName>fill.on</p:attrName>
                                        </p:attrNameLst>
                                      </p:cBhvr>
                                      <p:to>
                                        <p:strVal val="true"/>
                                      </p:to>
                                    </p:set>
                                    <p:animRot by="120000">
                                      <p:cBhvr>
                                        <p:cTn id="61" dur="100" fill="hold">
                                          <p:stCondLst>
                                            <p:cond delay="0"/>
                                          </p:stCondLst>
                                        </p:cTn>
                                        <p:tgtEl>
                                          <p:spTgt spid="5"/>
                                        </p:tgtEl>
                                        <p:attrNameLst>
                                          <p:attrName>r</p:attrName>
                                        </p:attrNameLst>
                                      </p:cBhvr>
                                    </p:animRot>
                                    <p:animRot by="-240000">
                                      <p:cBhvr>
                                        <p:cTn id="62" dur="200" fill="hold">
                                          <p:stCondLst>
                                            <p:cond delay="200"/>
                                          </p:stCondLst>
                                        </p:cTn>
                                        <p:tgtEl>
                                          <p:spTgt spid="5"/>
                                        </p:tgtEl>
                                        <p:attrNameLst>
                                          <p:attrName>r</p:attrName>
                                        </p:attrNameLst>
                                      </p:cBhvr>
                                    </p:animRot>
                                    <p:animRot by="240000">
                                      <p:cBhvr>
                                        <p:cTn id="63" dur="200" fill="hold">
                                          <p:stCondLst>
                                            <p:cond delay="400"/>
                                          </p:stCondLst>
                                        </p:cTn>
                                        <p:tgtEl>
                                          <p:spTgt spid="5"/>
                                        </p:tgtEl>
                                        <p:attrNameLst>
                                          <p:attrName>r</p:attrName>
                                        </p:attrNameLst>
                                      </p:cBhvr>
                                    </p:animRot>
                                    <p:animRot by="-240000">
                                      <p:cBhvr>
                                        <p:cTn id="64" dur="200" fill="hold">
                                          <p:stCondLst>
                                            <p:cond delay="600"/>
                                          </p:stCondLst>
                                        </p:cTn>
                                        <p:tgtEl>
                                          <p:spTgt spid="5"/>
                                        </p:tgtEl>
                                        <p:attrNameLst>
                                          <p:attrName>r</p:attrName>
                                        </p:attrNameLst>
                                      </p:cBhvr>
                                    </p:animRot>
                                    <p:animRot by="120000">
                                      <p:cBhvr>
                                        <p:cTn id="65"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27652"/>
                  </p:tgtEl>
                </p:cond>
              </p:nextCondLst>
            </p:seq>
            <p:seq concurrent="1" nextAc="seek">
              <p:cTn id="66" restart="whenNotActive" fill="hold" evtFilter="cancelBubble" nodeType="interactiveSeq">
                <p:stCondLst>
                  <p:cond evt="onClick" delay="0">
                    <p:tgtEl>
                      <p:spTgt spid="27650"/>
                    </p:tgtEl>
                  </p:cond>
                </p:stCondLst>
                <p:endSync evt="end" delay="0">
                  <p:rtn val="all"/>
                </p:endSync>
                <p:childTnLst>
                  <p:par>
                    <p:cTn id="67" fill="hold">
                      <p:stCondLst>
                        <p:cond delay="0"/>
                      </p:stCondLst>
                      <p:childTnLst>
                        <p:par>
                          <p:cTn id="68" fill="hold">
                            <p:stCondLst>
                              <p:cond delay="0"/>
                            </p:stCondLst>
                            <p:childTnLst>
                              <p:par>
                                <p:cTn id="69" presetID="55" presetClass="entr" presetSubtype="0"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p:cTn id="71" dur="1000" fill="hold"/>
                                        <p:tgtEl>
                                          <p:spTgt spid="2"/>
                                        </p:tgtEl>
                                        <p:attrNameLst>
                                          <p:attrName>ppt_w</p:attrName>
                                        </p:attrNameLst>
                                      </p:cBhvr>
                                      <p:tavLst>
                                        <p:tav tm="0">
                                          <p:val>
                                            <p:strVal val="#ppt_w*0.70"/>
                                          </p:val>
                                        </p:tav>
                                        <p:tav tm="100000">
                                          <p:val>
                                            <p:strVal val="#ppt_w"/>
                                          </p:val>
                                        </p:tav>
                                      </p:tavLst>
                                    </p:anim>
                                    <p:anim calcmode="lin" valueType="num">
                                      <p:cBhvr>
                                        <p:cTn id="72" dur="1000" fill="hold"/>
                                        <p:tgtEl>
                                          <p:spTgt spid="2"/>
                                        </p:tgtEl>
                                        <p:attrNameLst>
                                          <p:attrName>ppt_h</p:attrName>
                                        </p:attrNameLst>
                                      </p:cBhvr>
                                      <p:tavLst>
                                        <p:tav tm="0">
                                          <p:val>
                                            <p:strVal val="#ppt_h"/>
                                          </p:val>
                                        </p:tav>
                                        <p:tav tm="100000">
                                          <p:val>
                                            <p:strVal val="#ppt_h"/>
                                          </p:val>
                                        </p:tav>
                                      </p:tavLst>
                                    </p:anim>
                                    <p:animEffect transition="in" filter="fade">
                                      <p:cBhvr>
                                        <p:cTn id="73" dur="1000"/>
                                        <p:tgtEl>
                                          <p:spTgt spid="2"/>
                                        </p:tgtEl>
                                      </p:cBhvr>
                                    </p:animEffect>
                                  </p:childTnLst>
                                </p:cTn>
                              </p:par>
                              <p:par>
                                <p:cTn id="74" presetID="50" presetClass="entr" presetSubtype="0" decel="100000" fill="hold" grpId="0" nodeType="withEffect">
                                  <p:stCondLst>
                                    <p:cond delay="0"/>
                                  </p:stCondLst>
                                  <p:childTnLst>
                                    <p:set>
                                      <p:cBhvr>
                                        <p:cTn id="75" dur="1" fill="hold">
                                          <p:stCondLst>
                                            <p:cond delay="0"/>
                                          </p:stCondLst>
                                        </p:cTn>
                                        <p:tgtEl>
                                          <p:spTgt spid="27664"/>
                                        </p:tgtEl>
                                        <p:attrNameLst>
                                          <p:attrName>style.visibility</p:attrName>
                                        </p:attrNameLst>
                                      </p:cBhvr>
                                      <p:to>
                                        <p:strVal val="visible"/>
                                      </p:to>
                                    </p:set>
                                    <p:anim calcmode="lin" valueType="num">
                                      <p:cBhvr>
                                        <p:cTn id="76" dur="1000" fill="hold"/>
                                        <p:tgtEl>
                                          <p:spTgt spid="27664"/>
                                        </p:tgtEl>
                                        <p:attrNameLst>
                                          <p:attrName>ppt_w</p:attrName>
                                        </p:attrNameLst>
                                      </p:cBhvr>
                                      <p:tavLst>
                                        <p:tav tm="0">
                                          <p:val>
                                            <p:strVal val="#ppt_w+.3"/>
                                          </p:val>
                                        </p:tav>
                                        <p:tav tm="100000">
                                          <p:val>
                                            <p:strVal val="#ppt_w"/>
                                          </p:val>
                                        </p:tav>
                                      </p:tavLst>
                                    </p:anim>
                                    <p:anim calcmode="lin" valueType="num">
                                      <p:cBhvr>
                                        <p:cTn id="77" dur="1000" fill="hold"/>
                                        <p:tgtEl>
                                          <p:spTgt spid="27664"/>
                                        </p:tgtEl>
                                        <p:attrNameLst>
                                          <p:attrName>ppt_h</p:attrName>
                                        </p:attrNameLst>
                                      </p:cBhvr>
                                      <p:tavLst>
                                        <p:tav tm="0">
                                          <p:val>
                                            <p:strVal val="#ppt_h"/>
                                          </p:val>
                                        </p:tav>
                                        <p:tav tm="100000">
                                          <p:val>
                                            <p:strVal val="#ppt_h"/>
                                          </p:val>
                                        </p:tav>
                                      </p:tavLst>
                                    </p:anim>
                                    <p:animEffect transition="in" filter="fade">
                                      <p:cBhvr>
                                        <p:cTn id="78" dur="1000"/>
                                        <p:tgtEl>
                                          <p:spTgt spid="27664"/>
                                        </p:tgtEl>
                                      </p:cBhvr>
                                    </p:animEffect>
                                  </p:childTnLst>
                                </p:cTn>
                              </p:par>
                            </p:childTnLst>
                          </p:cTn>
                        </p:par>
                        <p:par>
                          <p:cTn id="79" fill="hold">
                            <p:stCondLst>
                              <p:cond delay="1000"/>
                            </p:stCondLst>
                            <p:childTnLst>
                              <p:par>
                                <p:cTn id="80" presetID="53" presetClass="exit" presetSubtype="0" fill="hold" nodeType="afterEffect">
                                  <p:stCondLst>
                                    <p:cond delay="2000"/>
                                  </p:stCondLst>
                                  <p:childTnLst>
                                    <p:anim calcmode="lin" valueType="num">
                                      <p:cBhvr>
                                        <p:cTn id="81" dur="500"/>
                                        <p:tgtEl>
                                          <p:spTgt spid="2"/>
                                        </p:tgtEl>
                                        <p:attrNameLst>
                                          <p:attrName>ppt_w</p:attrName>
                                        </p:attrNameLst>
                                      </p:cBhvr>
                                      <p:tavLst>
                                        <p:tav tm="0">
                                          <p:val>
                                            <p:strVal val="ppt_w"/>
                                          </p:val>
                                        </p:tav>
                                        <p:tav tm="100000">
                                          <p:val>
                                            <p:fltVal val="0"/>
                                          </p:val>
                                        </p:tav>
                                      </p:tavLst>
                                    </p:anim>
                                    <p:anim calcmode="lin" valueType="num">
                                      <p:cBhvr>
                                        <p:cTn id="82" dur="500"/>
                                        <p:tgtEl>
                                          <p:spTgt spid="2"/>
                                        </p:tgtEl>
                                        <p:attrNameLst>
                                          <p:attrName>ppt_h</p:attrName>
                                        </p:attrNameLst>
                                      </p:cBhvr>
                                      <p:tavLst>
                                        <p:tav tm="0">
                                          <p:val>
                                            <p:strVal val="ppt_h"/>
                                          </p:val>
                                        </p:tav>
                                        <p:tav tm="100000">
                                          <p:val>
                                            <p:fltVal val="0"/>
                                          </p:val>
                                        </p:tav>
                                      </p:tavLst>
                                    </p:anim>
                                    <p:animEffect transition="out" filter="fade">
                                      <p:cBhvr>
                                        <p:cTn id="83" dur="500"/>
                                        <p:tgtEl>
                                          <p:spTgt spid="2"/>
                                        </p:tgtEl>
                                      </p:cBhvr>
                                    </p:animEffect>
                                    <p:set>
                                      <p:cBhvr>
                                        <p:cTn id="84"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7650"/>
                  </p:tgtEl>
                </p:cond>
              </p:nextCondLst>
            </p:seq>
            <p:seq concurrent="1" nextAc="seek">
              <p:cTn id="85" restart="whenNotActive" fill="hold" evtFilter="cancelBubble" nodeType="interactiveSeq">
                <p:stCondLst>
                  <p:cond evt="onClick" delay="0">
                    <p:tgtEl>
                      <p:spTgt spid="27651"/>
                    </p:tgtEl>
                  </p:cond>
                </p:stCondLst>
                <p:endSync evt="end" delay="0">
                  <p:rtn val="all"/>
                </p:endSync>
                <p:childTnLst>
                  <p:par>
                    <p:cTn id="86" fill="hold">
                      <p:stCondLst>
                        <p:cond delay="0"/>
                      </p:stCondLst>
                      <p:childTnLst>
                        <p:par>
                          <p:cTn id="87" fill="hold">
                            <p:stCondLst>
                              <p:cond delay="0"/>
                            </p:stCondLst>
                            <p:childTnLst>
                              <p:par>
                                <p:cTn id="88" presetID="55" presetClass="entr" presetSubtype="0" fill="hold" nodeType="click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1000" fill="hold"/>
                                        <p:tgtEl>
                                          <p:spTgt spid="3"/>
                                        </p:tgtEl>
                                        <p:attrNameLst>
                                          <p:attrName>ppt_w</p:attrName>
                                        </p:attrNameLst>
                                      </p:cBhvr>
                                      <p:tavLst>
                                        <p:tav tm="0">
                                          <p:val>
                                            <p:strVal val="#ppt_w*0.70"/>
                                          </p:val>
                                        </p:tav>
                                        <p:tav tm="100000">
                                          <p:val>
                                            <p:strVal val="#ppt_w"/>
                                          </p:val>
                                        </p:tav>
                                      </p:tavLst>
                                    </p:anim>
                                    <p:anim calcmode="lin" valueType="num">
                                      <p:cBhvr>
                                        <p:cTn id="91" dur="1000" fill="hold"/>
                                        <p:tgtEl>
                                          <p:spTgt spid="3"/>
                                        </p:tgtEl>
                                        <p:attrNameLst>
                                          <p:attrName>ppt_h</p:attrName>
                                        </p:attrNameLst>
                                      </p:cBhvr>
                                      <p:tavLst>
                                        <p:tav tm="0">
                                          <p:val>
                                            <p:strVal val="#ppt_h"/>
                                          </p:val>
                                        </p:tav>
                                        <p:tav tm="100000">
                                          <p:val>
                                            <p:strVal val="#ppt_h"/>
                                          </p:val>
                                        </p:tav>
                                      </p:tavLst>
                                    </p:anim>
                                    <p:animEffect transition="in" filter="fade">
                                      <p:cBhvr>
                                        <p:cTn id="92" dur="1000"/>
                                        <p:tgtEl>
                                          <p:spTgt spid="3"/>
                                        </p:tgtEl>
                                      </p:cBhvr>
                                    </p:animEffect>
                                  </p:childTnLst>
                                </p:cTn>
                              </p:par>
                              <p:par>
                                <p:cTn id="93" presetID="50" presetClass="entr" presetSubtype="0" decel="100000" fill="hold" grpId="0" nodeType="withEffect">
                                  <p:stCondLst>
                                    <p:cond delay="0"/>
                                  </p:stCondLst>
                                  <p:childTnLst>
                                    <p:set>
                                      <p:cBhvr>
                                        <p:cTn id="94" dur="1" fill="hold">
                                          <p:stCondLst>
                                            <p:cond delay="0"/>
                                          </p:stCondLst>
                                        </p:cTn>
                                        <p:tgtEl>
                                          <p:spTgt spid="27665"/>
                                        </p:tgtEl>
                                        <p:attrNameLst>
                                          <p:attrName>style.visibility</p:attrName>
                                        </p:attrNameLst>
                                      </p:cBhvr>
                                      <p:to>
                                        <p:strVal val="visible"/>
                                      </p:to>
                                    </p:set>
                                    <p:anim calcmode="lin" valueType="num">
                                      <p:cBhvr>
                                        <p:cTn id="95" dur="1000" fill="hold"/>
                                        <p:tgtEl>
                                          <p:spTgt spid="27665"/>
                                        </p:tgtEl>
                                        <p:attrNameLst>
                                          <p:attrName>ppt_w</p:attrName>
                                        </p:attrNameLst>
                                      </p:cBhvr>
                                      <p:tavLst>
                                        <p:tav tm="0">
                                          <p:val>
                                            <p:strVal val="#ppt_w+.3"/>
                                          </p:val>
                                        </p:tav>
                                        <p:tav tm="100000">
                                          <p:val>
                                            <p:strVal val="#ppt_w"/>
                                          </p:val>
                                        </p:tav>
                                      </p:tavLst>
                                    </p:anim>
                                    <p:anim calcmode="lin" valueType="num">
                                      <p:cBhvr>
                                        <p:cTn id="96" dur="1000" fill="hold"/>
                                        <p:tgtEl>
                                          <p:spTgt spid="27665"/>
                                        </p:tgtEl>
                                        <p:attrNameLst>
                                          <p:attrName>ppt_h</p:attrName>
                                        </p:attrNameLst>
                                      </p:cBhvr>
                                      <p:tavLst>
                                        <p:tav tm="0">
                                          <p:val>
                                            <p:strVal val="#ppt_h"/>
                                          </p:val>
                                        </p:tav>
                                        <p:tav tm="100000">
                                          <p:val>
                                            <p:strVal val="#ppt_h"/>
                                          </p:val>
                                        </p:tav>
                                      </p:tavLst>
                                    </p:anim>
                                    <p:animEffect transition="in" filter="fade">
                                      <p:cBhvr>
                                        <p:cTn id="97" dur="1000"/>
                                        <p:tgtEl>
                                          <p:spTgt spid="27665"/>
                                        </p:tgtEl>
                                      </p:cBhvr>
                                    </p:animEffect>
                                  </p:childTnLst>
                                </p:cTn>
                              </p:par>
                            </p:childTnLst>
                          </p:cTn>
                        </p:par>
                        <p:par>
                          <p:cTn id="98" fill="hold">
                            <p:stCondLst>
                              <p:cond delay="1000"/>
                            </p:stCondLst>
                            <p:childTnLst>
                              <p:par>
                                <p:cTn id="99" presetID="53" presetClass="exit" presetSubtype="0" fill="hold" nodeType="afterEffect">
                                  <p:stCondLst>
                                    <p:cond delay="2000"/>
                                  </p:stCondLst>
                                  <p:childTnLst>
                                    <p:anim calcmode="lin" valueType="num">
                                      <p:cBhvr>
                                        <p:cTn id="100" dur="500"/>
                                        <p:tgtEl>
                                          <p:spTgt spid="3"/>
                                        </p:tgtEl>
                                        <p:attrNameLst>
                                          <p:attrName>ppt_w</p:attrName>
                                        </p:attrNameLst>
                                      </p:cBhvr>
                                      <p:tavLst>
                                        <p:tav tm="0">
                                          <p:val>
                                            <p:strVal val="ppt_w"/>
                                          </p:val>
                                        </p:tav>
                                        <p:tav tm="100000">
                                          <p:val>
                                            <p:fltVal val="0"/>
                                          </p:val>
                                        </p:tav>
                                      </p:tavLst>
                                    </p:anim>
                                    <p:anim calcmode="lin" valueType="num">
                                      <p:cBhvr>
                                        <p:cTn id="101" dur="500"/>
                                        <p:tgtEl>
                                          <p:spTgt spid="3"/>
                                        </p:tgtEl>
                                        <p:attrNameLst>
                                          <p:attrName>ppt_h</p:attrName>
                                        </p:attrNameLst>
                                      </p:cBhvr>
                                      <p:tavLst>
                                        <p:tav tm="0">
                                          <p:val>
                                            <p:strVal val="ppt_h"/>
                                          </p:val>
                                        </p:tav>
                                        <p:tav tm="100000">
                                          <p:val>
                                            <p:fltVal val="0"/>
                                          </p:val>
                                        </p:tav>
                                      </p:tavLst>
                                    </p:anim>
                                    <p:animEffect transition="out" filter="fade">
                                      <p:cBhvr>
                                        <p:cTn id="102" dur="500"/>
                                        <p:tgtEl>
                                          <p:spTgt spid="3"/>
                                        </p:tgtEl>
                                      </p:cBhvr>
                                    </p:animEffect>
                                    <p:set>
                                      <p:cBhvr>
                                        <p:cTn id="10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7651"/>
                  </p:tgtEl>
                </p:cond>
              </p:nextCondLst>
            </p:seq>
            <p:seq concurrent="1" nextAc="seek">
              <p:cTn id="104" restart="whenNotActive" fill="hold" evtFilter="cancelBubble" nodeType="interactiveSeq">
                <p:stCondLst>
                  <p:cond evt="onClick" delay="0">
                    <p:tgtEl>
                      <p:spTgt spid="27653"/>
                    </p:tgtEl>
                  </p:cond>
                </p:stCondLst>
                <p:endSync evt="end" delay="0">
                  <p:rtn val="all"/>
                </p:endSync>
                <p:childTnLst>
                  <p:par>
                    <p:cTn id="105" fill="hold">
                      <p:stCondLst>
                        <p:cond delay="0"/>
                      </p:stCondLst>
                      <p:childTnLst>
                        <p:par>
                          <p:cTn id="106" fill="hold">
                            <p:stCondLst>
                              <p:cond delay="0"/>
                            </p:stCondLst>
                            <p:childTnLst>
                              <p:par>
                                <p:cTn id="107" presetID="55" presetClass="entr" presetSubtype="0" fill="hold" nodeType="clickEffect">
                                  <p:stCondLst>
                                    <p:cond delay="0"/>
                                  </p:stCondLst>
                                  <p:childTnLst>
                                    <p:set>
                                      <p:cBhvr>
                                        <p:cTn id="108" dur="1" fill="hold">
                                          <p:stCondLst>
                                            <p:cond delay="0"/>
                                          </p:stCondLst>
                                        </p:cTn>
                                        <p:tgtEl>
                                          <p:spTgt spid="4"/>
                                        </p:tgtEl>
                                        <p:attrNameLst>
                                          <p:attrName>style.visibility</p:attrName>
                                        </p:attrNameLst>
                                      </p:cBhvr>
                                      <p:to>
                                        <p:strVal val="visible"/>
                                      </p:to>
                                    </p:set>
                                    <p:anim calcmode="lin" valueType="num">
                                      <p:cBhvr>
                                        <p:cTn id="109" dur="1000" fill="hold"/>
                                        <p:tgtEl>
                                          <p:spTgt spid="4"/>
                                        </p:tgtEl>
                                        <p:attrNameLst>
                                          <p:attrName>ppt_w</p:attrName>
                                        </p:attrNameLst>
                                      </p:cBhvr>
                                      <p:tavLst>
                                        <p:tav tm="0">
                                          <p:val>
                                            <p:strVal val="#ppt_w*0.70"/>
                                          </p:val>
                                        </p:tav>
                                        <p:tav tm="100000">
                                          <p:val>
                                            <p:strVal val="#ppt_w"/>
                                          </p:val>
                                        </p:tav>
                                      </p:tavLst>
                                    </p:anim>
                                    <p:anim calcmode="lin" valueType="num">
                                      <p:cBhvr>
                                        <p:cTn id="110" dur="1000" fill="hold"/>
                                        <p:tgtEl>
                                          <p:spTgt spid="4"/>
                                        </p:tgtEl>
                                        <p:attrNameLst>
                                          <p:attrName>ppt_h</p:attrName>
                                        </p:attrNameLst>
                                      </p:cBhvr>
                                      <p:tavLst>
                                        <p:tav tm="0">
                                          <p:val>
                                            <p:strVal val="#ppt_h"/>
                                          </p:val>
                                        </p:tav>
                                        <p:tav tm="100000">
                                          <p:val>
                                            <p:strVal val="#ppt_h"/>
                                          </p:val>
                                        </p:tav>
                                      </p:tavLst>
                                    </p:anim>
                                    <p:animEffect transition="in" filter="fade">
                                      <p:cBhvr>
                                        <p:cTn id="111" dur="1000"/>
                                        <p:tgtEl>
                                          <p:spTgt spid="4"/>
                                        </p:tgtEl>
                                      </p:cBhvr>
                                    </p:animEffect>
                                  </p:childTnLst>
                                </p:cTn>
                              </p:par>
                              <p:par>
                                <p:cTn id="112" presetID="50" presetClass="entr" presetSubtype="0" decel="100000" fill="hold" grpId="0" nodeType="withEffect">
                                  <p:stCondLst>
                                    <p:cond delay="0"/>
                                  </p:stCondLst>
                                  <p:childTnLst>
                                    <p:set>
                                      <p:cBhvr>
                                        <p:cTn id="113" dur="1" fill="hold">
                                          <p:stCondLst>
                                            <p:cond delay="0"/>
                                          </p:stCondLst>
                                        </p:cTn>
                                        <p:tgtEl>
                                          <p:spTgt spid="27666"/>
                                        </p:tgtEl>
                                        <p:attrNameLst>
                                          <p:attrName>style.visibility</p:attrName>
                                        </p:attrNameLst>
                                      </p:cBhvr>
                                      <p:to>
                                        <p:strVal val="visible"/>
                                      </p:to>
                                    </p:set>
                                    <p:anim calcmode="lin" valueType="num">
                                      <p:cBhvr>
                                        <p:cTn id="114" dur="1000" fill="hold"/>
                                        <p:tgtEl>
                                          <p:spTgt spid="27666"/>
                                        </p:tgtEl>
                                        <p:attrNameLst>
                                          <p:attrName>ppt_w</p:attrName>
                                        </p:attrNameLst>
                                      </p:cBhvr>
                                      <p:tavLst>
                                        <p:tav tm="0">
                                          <p:val>
                                            <p:strVal val="#ppt_w+.3"/>
                                          </p:val>
                                        </p:tav>
                                        <p:tav tm="100000">
                                          <p:val>
                                            <p:strVal val="#ppt_w"/>
                                          </p:val>
                                        </p:tav>
                                      </p:tavLst>
                                    </p:anim>
                                    <p:anim calcmode="lin" valueType="num">
                                      <p:cBhvr>
                                        <p:cTn id="115" dur="1000" fill="hold"/>
                                        <p:tgtEl>
                                          <p:spTgt spid="27666"/>
                                        </p:tgtEl>
                                        <p:attrNameLst>
                                          <p:attrName>ppt_h</p:attrName>
                                        </p:attrNameLst>
                                      </p:cBhvr>
                                      <p:tavLst>
                                        <p:tav tm="0">
                                          <p:val>
                                            <p:strVal val="#ppt_h"/>
                                          </p:val>
                                        </p:tav>
                                        <p:tav tm="100000">
                                          <p:val>
                                            <p:strVal val="#ppt_h"/>
                                          </p:val>
                                        </p:tav>
                                      </p:tavLst>
                                    </p:anim>
                                    <p:animEffect transition="in" filter="fade">
                                      <p:cBhvr>
                                        <p:cTn id="116" dur="1000"/>
                                        <p:tgtEl>
                                          <p:spTgt spid="27666"/>
                                        </p:tgtEl>
                                      </p:cBhvr>
                                    </p:animEffect>
                                  </p:childTnLst>
                                </p:cTn>
                              </p:par>
                            </p:childTnLst>
                          </p:cTn>
                        </p:par>
                        <p:par>
                          <p:cTn id="117" fill="hold">
                            <p:stCondLst>
                              <p:cond delay="1000"/>
                            </p:stCondLst>
                            <p:childTnLst>
                              <p:par>
                                <p:cTn id="118" presetID="53" presetClass="exit" presetSubtype="0" fill="hold" nodeType="afterEffect">
                                  <p:stCondLst>
                                    <p:cond delay="2000"/>
                                  </p:stCondLst>
                                  <p:childTnLst>
                                    <p:anim calcmode="lin" valueType="num">
                                      <p:cBhvr>
                                        <p:cTn id="119" dur="500"/>
                                        <p:tgtEl>
                                          <p:spTgt spid="4"/>
                                        </p:tgtEl>
                                        <p:attrNameLst>
                                          <p:attrName>ppt_w</p:attrName>
                                        </p:attrNameLst>
                                      </p:cBhvr>
                                      <p:tavLst>
                                        <p:tav tm="0">
                                          <p:val>
                                            <p:strVal val="ppt_w"/>
                                          </p:val>
                                        </p:tav>
                                        <p:tav tm="100000">
                                          <p:val>
                                            <p:fltVal val="0"/>
                                          </p:val>
                                        </p:tav>
                                      </p:tavLst>
                                    </p:anim>
                                    <p:anim calcmode="lin" valueType="num">
                                      <p:cBhvr>
                                        <p:cTn id="120" dur="500"/>
                                        <p:tgtEl>
                                          <p:spTgt spid="4"/>
                                        </p:tgtEl>
                                        <p:attrNameLst>
                                          <p:attrName>ppt_h</p:attrName>
                                        </p:attrNameLst>
                                      </p:cBhvr>
                                      <p:tavLst>
                                        <p:tav tm="0">
                                          <p:val>
                                            <p:strVal val="ppt_h"/>
                                          </p:val>
                                        </p:tav>
                                        <p:tav tm="100000">
                                          <p:val>
                                            <p:fltVal val="0"/>
                                          </p:val>
                                        </p:tav>
                                      </p:tavLst>
                                    </p:anim>
                                    <p:animEffect transition="out" filter="fade">
                                      <p:cBhvr>
                                        <p:cTn id="121" dur="500"/>
                                        <p:tgtEl>
                                          <p:spTgt spid="4"/>
                                        </p:tgtEl>
                                      </p:cBhvr>
                                    </p:animEffect>
                                    <p:set>
                                      <p:cBhvr>
                                        <p:cTn id="12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7653"/>
                  </p:tgtEl>
                </p:cond>
              </p:nextCondLst>
            </p:seq>
          </p:childTnLst>
        </p:cTn>
      </p:par>
    </p:tnLst>
    <p:bldLst>
      <p:bldP spid="27650" grpId="0"/>
      <p:bldP spid="27651" grpId="0"/>
      <p:bldP spid="27652" grpId="0"/>
      <p:bldP spid="27653" grpId="0" animBg="1"/>
      <p:bldP spid="27664" grpId="0" animBg="1"/>
      <p:bldP spid="27665" grpId="0" animBg="1"/>
      <p:bldP spid="27666" grpId="0" animBg="1"/>
      <p:bldP spid="2767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endParaRPr lang="en-US"/>
          </a:p>
        </p:txBody>
      </p:sp>
      <p:sp>
        <p:nvSpPr>
          <p:cNvPr id="267267"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endParaRPr lang="en-US"/>
          </a:p>
        </p:txBody>
      </p:sp>
      <p:sp>
        <p:nvSpPr>
          <p:cNvPr id="178179"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941513" y="1981200"/>
            <a:ext cx="6592887" cy="519113"/>
          </a:xfrm>
          <a:prstGeom prst="rect">
            <a:avLst/>
          </a:prstGeom>
          <a:noFill/>
          <a:ln w="9525">
            <a:noFill/>
            <a:miter lim="800000"/>
            <a:headEnd/>
            <a:tailEnd/>
          </a:ln>
        </p:spPr>
        <p:txBody>
          <a:bodyPr lIns="91429" tIns="45714" rIns="91429" bIns="45714">
            <a:spAutoFit/>
          </a:bodyPr>
          <a:lstStyle/>
          <a:p>
            <a:pPr eaLnBrk="0" hangingPunct="0">
              <a:spcBef>
                <a:spcPct val="50000"/>
              </a:spcBef>
            </a:pPr>
            <a:r>
              <a:rPr lang="en-US" sz="2400" b="1" dirty="0">
                <a:solidFill>
                  <a:srgbClr val="800000"/>
                </a:solidFill>
                <a:latin typeface="Times New Roman" pitchFamily="18" charset="0"/>
              </a:rPr>
              <a:t>A. </a:t>
            </a:r>
            <a:r>
              <a:rPr lang="en-US" sz="2400" b="1" dirty="0" smtClean="0">
                <a:solidFill>
                  <a:srgbClr val="800000"/>
                </a:solidFill>
                <a:latin typeface="Times New Roman" pitchFamily="18" charset="0"/>
              </a:rPr>
              <a:t>180 </a:t>
            </a:r>
            <a:r>
              <a:rPr lang="en-US" sz="2400" b="1" dirty="0">
                <a:solidFill>
                  <a:srgbClr val="800000"/>
                </a:solidFill>
                <a:latin typeface="Times New Roman" pitchFamily="18" charset="0"/>
              </a:rPr>
              <a:t>dB</a:t>
            </a:r>
            <a:r>
              <a:rPr lang="en-US" sz="2800" dirty="0">
                <a:latin typeface="VNI-Helve" pitchFamily="2" charset="0"/>
              </a:rPr>
              <a:t> </a:t>
            </a:r>
            <a:r>
              <a:rPr lang="en-US" sz="2800" b="1" dirty="0">
                <a:solidFill>
                  <a:srgbClr val="800000"/>
                </a:solidFill>
                <a:latin typeface="Times New Roman" pitchFamily="18" charset="0"/>
              </a:rPr>
              <a:t>.</a:t>
            </a:r>
          </a:p>
        </p:txBody>
      </p:sp>
      <p:sp>
        <p:nvSpPr>
          <p:cNvPr id="25603" name="Text Box 3"/>
          <p:cNvSpPr txBox="1">
            <a:spLocks noChangeArrowheads="1"/>
          </p:cNvSpPr>
          <p:nvPr/>
        </p:nvSpPr>
        <p:spPr bwMode="auto">
          <a:xfrm>
            <a:off x="1855788" y="3276600"/>
            <a:ext cx="7019925" cy="519113"/>
          </a:xfrm>
          <a:prstGeom prst="rect">
            <a:avLst/>
          </a:prstGeom>
          <a:noFill/>
          <a:ln w="9525">
            <a:noFill/>
            <a:miter lim="800000"/>
            <a:headEnd/>
            <a:tailEnd/>
          </a:ln>
        </p:spPr>
        <p:txBody>
          <a:bodyPr lIns="91429" tIns="45714" rIns="91429" bIns="45714">
            <a:spAutoFit/>
          </a:bodyPr>
          <a:lstStyle/>
          <a:p>
            <a:pPr eaLnBrk="0" hangingPunct="0">
              <a:spcBef>
                <a:spcPct val="50000"/>
              </a:spcBef>
            </a:pPr>
            <a:r>
              <a:rPr lang="en-US" sz="2400" b="1">
                <a:solidFill>
                  <a:srgbClr val="800000"/>
                </a:solidFill>
                <a:latin typeface="Times New Roman" pitchFamily="18" charset="0"/>
              </a:rPr>
              <a:t>C.  </a:t>
            </a:r>
            <a:r>
              <a:rPr lang="en-US" sz="2800" b="1">
                <a:solidFill>
                  <a:srgbClr val="800000"/>
                </a:solidFill>
                <a:latin typeface="Times New Roman" pitchFamily="18" charset="0"/>
              </a:rPr>
              <a:t>100 dB.</a:t>
            </a:r>
          </a:p>
        </p:txBody>
      </p:sp>
      <p:sp>
        <p:nvSpPr>
          <p:cNvPr id="25604" name="Text Box 4"/>
          <p:cNvSpPr txBox="1">
            <a:spLocks noChangeArrowheads="1"/>
          </p:cNvSpPr>
          <p:nvPr/>
        </p:nvSpPr>
        <p:spPr bwMode="auto">
          <a:xfrm>
            <a:off x="1027113" y="2590800"/>
            <a:ext cx="7620000" cy="519113"/>
          </a:xfrm>
          <a:prstGeom prst="rect">
            <a:avLst/>
          </a:prstGeom>
          <a:noFill/>
          <a:ln w="9525">
            <a:noFill/>
            <a:miter lim="800000"/>
            <a:headEnd/>
            <a:tailEnd/>
          </a:ln>
        </p:spPr>
        <p:txBody>
          <a:bodyPr lIns="91429" tIns="45714" rIns="91429" bIns="45714">
            <a:spAutoFit/>
          </a:bodyPr>
          <a:lstStyle/>
          <a:p>
            <a:pPr marL="342900" indent="-342900" eaLnBrk="0" hangingPunct="0">
              <a:spcBef>
                <a:spcPct val="50000"/>
              </a:spcBef>
            </a:pPr>
            <a:r>
              <a:rPr lang="en-US" sz="2400" b="1" dirty="0">
                <a:solidFill>
                  <a:srgbClr val="800000"/>
                </a:solidFill>
                <a:latin typeface="Times New Roman" pitchFamily="18" charset="0"/>
              </a:rPr>
              <a:t>	 	B. </a:t>
            </a:r>
            <a:r>
              <a:rPr lang="en-US" sz="2800" b="1" dirty="0" smtClean="0">
                <a:solidFill>
                  <a:srgbClr val="800000"/>
                </a:solidFill>
                <a:latin typeface="Times New Roman" pitchFamily="18" charset="0"/>
              </a:rPr>
              <a:t>130 </a:t>
            </a:r>
            <a:r>
              <a:rPr lang="en-US" sz="2800" b="1" dirty="0">
                <a:solidFill>
                  <a:srgbClr val="800000"/>
                </a:solidFill>
                <a:latin typeface="Times New Roman" pitchFamily="18" charset="0"/>
              </a:rPr>
              <a:t>dB.</a:t>
            </a:r>
          </a:p>
        </p:txBody>
      </p:sp>
      <p:sp>
        <p:nvSpPr>
          <p:cNvPr id="25605" name="Text Box 5"/>
          <p:cNvSpPr txBox="1">
            <a:spLocks noChangeArrowheads="1"/>
          </p:cNvSpPr>
          <p:nvPr/>
        </p:nvSpPr>
        <p:spPr bwMode="auto">
          <a:xfrm>
            <a:off x="914400" y="3962400"/>
            <a:ext cx="7781925" cy="519113"/>
          </a:xfrm>
          <a:prstGeom prst="rect">
            <a:avLst/>
          </a:prstGeom>
          <a:noFill/>
          <a:ln w="9525">
            <a:noFill/>
            <a:miter lim="800000"/>
            <a:headEnd/>
            <a:tailEnd/>
          </a:ln>
        </p:spPr>
        <p:txBody>
          <a:bodyPr lIns="91429" tIns="45714" rIns="91429" bIns="45714">
            <a:spAutoFit/>
          </a:bodyPr>
          <a:lstStyle/>
          <a:p>
            <a:pPr eaLnBrk="0" hangingPunct="0">
              <a:spcBef>
                <a:spcPct val="50000"/>
              </a:spcBef>
            </a:pPr>
            <a:r>
              <a:rPr lang="en-US" sz="2400" b="1">
                <a:solidFill>
                  <a:srgbClr val="800000"/>
                </a:solidFill>
                <a:latin typeface="Times New Roman" pitchFamily="18" charset="0"/>
              </a:rPr>
              <a:t>  	D.  </a:t>
            </a:r>
            <a:r>
              <a:rPr lang="en-US" sz="2800" b="1">
                <a:solidFill>
                  <a:srgbClr val="800000"/>
                </a:solidFill>
                <a:latin typeface="Times New Roman" pitchFamily="18" charset="0"/>
              </a:rPr>
              <a:t>70 dB.</a:t>
            </a:r>
          </a:p>
        </p:txBody>
      </p:sp>
      <p:grpSp>
        <p:nvGrpSpPr>
          <p:cNvPr id="2" name="Group 6"/>
          <p:cNvGrpSpPr>
            <a:grpSpLocks/>
          </p:cNvGrpSpPr>
          <p:nvPr/>
        </p:nvGrpSpPr>
        <p:grpSpPr bwMode="auto">
          <a:xfrm>
            <a:off x="1255713" y="4800600"/>
            <a:ext cx="8153400" cy="1219200"/>
            <a:chOff x="204" y="3475"/>
            <a:chExt cx="3674" cy="671"/>
          </a:xfrm>
        </p:grpSpPr>
        <p:pic>
          <p:nvPicPr>
            <p:cNvPr id="265223" name="Picture 7" descr="Hoabuon1"/>
            <p:cNvPicPr>
              <a:picLocks noChangeAspect="1" noChangeArrowheads="1"/>
            </p:cNvPicPr>
            <p:nvPr/>
          </p:nvPicPr>
          <p:blipFill>
            <a:blip r:embed="rId4"/>
            <a:srcRect/>
            <a:stretch>
              <a:fillRect/>
            </a:stretch>
          </p:blipFill>
          <p:spPr bwMode="auto">
            <a:xfrm>
              <a:off x="204" y="3475"/>
              <a:ext cx="606" cy="671"/>
            </a:xfrm>
            <a:prstGeom prst="rect">
              <a:avLst/>
            </a:prstGeom>
            <a:noFill/>
            <a:ln w="9525">
              <a:noFill/>
              <a:miter lim="800000"/>
              <a:headEnd/>
              <a:tailEnd/>
            </a:ln>
          </p:spPr>
        </p:pic>
        <p:sp>
          <p:nvSpPr>
            <p:cNvPr id="265224" name="Text Box 8"/>
            <p:cNvSpPr txBox="1">
              <a:spLocks noChangeArrowheads="1"/>
            </p:cNvSpPr>
            <p:nvPr/>
          </p:nvSpPr>
          <p:spPr bwMode="auto">
            <a:xfrm>
              <a:off x="793" y="3702"/>
              <a:ext cx="3085" cy="252"/>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Times New Roman" pitchFamily="18" charset="0"/>
                </a:rPr>
                <a:t>Tiếc quá ! Em chọn sai rồi ! Cố gắng lần sau !</a:t>
              </a:r>
            </a:p>
          </p:txBody>
        </p:sp>
      </p:grpSp>
      <p:pic>
        <p:nvPicPr>
          <p:cNvPr id="25609" name="Picture 9" descr="cartoon1%20(1)"/>
          <p:cNvPicPr>
            <a:picLocks noChangeAspect="1" noChangeArrowheads="1" noCrop="1"/>
          </p:cNvPicPr>
          <p:nvPr/>
        </p:nvPicPr>
        <p:blipFill>
          <a:blip r:embed="rId5"/>
          <a:srcRect/>
          <a:stretch>
            <a:fillRect/>
          </a:stretch>
        </p:blipFill>
        <p:spPr bwMode="auto">
          <a:xfrm>
            <a:off x="36513" y="1600200"/>
            <a:ext cx="1676400" cy="2438400"/>
          </a:xfrm>
          <a:prstGeom prst="rect">
            <a:avLst/>
          </a:prstGeom>
          <a:noFill/>
          <a:ln w="9525">
            <a:noFill/>
            <a:miter lim="800000"/>
            <a:headEnd/>
            <a:tailEnd/>
          </a:ln>
        </p:spPr>
      </p:pic>
      <p:grpSp>
        <p:nvGrpSpPr>
          <p:cNvPr id="3" name="Group 10"/>
          <p:cNvGrpSpPr>
            <a:grpSpLocks/>
          </p:cNvGrpSpPr>
          <p:nvPr/>
        </p:nvGrpSpPr>
        <p:grpSpPr bwMode="auto">
          <a:xfrm>
            <a:off x="1331913" y="5451475"/>
            <a:ext cx="7620000" cy="1293813"/>
            <a:chOff x="204" y="3475"/>
            <a:chExt cx="3674" cy="671"/>
          </a:xfrm>
        </p:grpSpPr>
        <p:pic>
          <p:nvPicPr>
            <p:cNvPr id="265227" name="Picture 11" descr="Hoabuon1"/>
            <p:cNvPicPr>
              <a:picLocks noChangeAspect="1" noChangeArrowheads="1"/>
            </p:cNvPicPr>
            <p:nvPr/>
          </p:nvPicPr>
          <p:blipFill>
            <a:blip r:embed="rId4"/>
            <a:srcRect/>
            <a:stretch>
              <a:fillRect/>
            </a:stretch>
          </p:blipFill>
          <p:spPr bwMode="auto">
            <a:xfrm>
              <a:off x="204" y="3475"/>
              <a:ext cx="606" cy="671"/>
            </a:xfrm>
            <a:prstGeom prst="rect">
              <a:avLst/>
            </a:prstGeom>
            <a:noFill/>
            <a:ln w="9525">
              <a:noFill/>
              <a:miter lim="800000"/>
              <a:headEnd/>
              <a:tailEnd/>
            </a:ln>
          </p:spPr>
        </p:pic>
        <p:sp>
          <p:nvSpPr>
            <p:cNvPr id="265228" name="Text Box 12"/>
            <p:cNvSpPr txBox="1">
              <a:spLocks noChangeArrowheads="1"/>
            </p:cNvSpPr>
            <p:nvPr/>
          </p:nvSpPr>
          <p:spPr bwMode="auto">
            <a:xfrm>
              <a:off x="793" y="3702"/>
              <a:ext cx="3085" cy="237"/>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Times New Roman" pitchFamily="18" charset="0"/>
                </a:rPr>
                <a:t>Tiếc quá ! Em chọn sai rồi ! Cố gắng lần sau !</a:t>
              </a:r>
            </a:p>
          </p:txBody>
        </p:sp>
      </p:grpSp>
      <p:grpSp>
        <p:nvGrpSpPr>
          <p:cNvPr id="4" name="Group 13"/>
          <p:cNvGrpSpPr>
            <a:grpSpLocks/>
          </p:cNvGrpSpPr>
          <p:nvPr/>
        </p:nvGrpSpPr>
        <p:grpSpPr bwMode="auto">
          <a:xfrm>
            <a:off x="1341438" y="5461000"/>
            <a:ext cx="7620000" cy="1293813"/>
            <a:chOff x="204" y="3475"/>
            <a:chExt cx="3674" cy="671"/>
          </a:xfrm>
        </p:grpSpPr>
        <p:pic>
          <p:nvPicPr>
            <p:cNvPr id="265230" name="Picture 14" descr="Hoabuon1"/>
            <p:cNvPicPr>
              <a:picLocks noChangeAspect="1" noChangeArrowheads="1"/>
            </p:cNvPicPr>
            <p:nvPr/>
          </p:nvPicPr>
          <p:blipFill>
            <a:blip r:embed="rId4"/>
            <a:srcRect/>
            <a:stretch>
              <a:fillRect/>
            </a:stretch>
          </p:blipFill>
          <p:spPr bwMode="auto">
            <a:xfrm>
              <a:off x="204" y="3475"/>
              <a:ext cx="606" cy="671"/>
            </a:xfrm>
            <a:prstGeom prst="rect">
              <a:avLst/>
            </a:prstGeom>
            <a:noFill/>
            <a:ln w="9525">
              <a:noFill/>
              <a:miter lim="800000"/>
              <a:headEnd/>
              <a:tailEnd/>
            </a:ln>
          </p:spPr>
        </p:pic>
        <p:sp>
          <p:nvSpPr>
            <p:cNvPr id="265231" name="Text Box 15"/>
            <p:cNvSpPr txBox="1">
              <a:spLocks noChangeArrowheads="1"/>
            </p:cNvSpPr>
            <p:nvPr/>
          </p:nvSpPr>
          <p:spPr bwMode="auto">
            <a:xfrm>
              <a:off x="793" y="3702"/>
              <a:ext cx="3085" cy="237"/>
            </a:xfrm>
            <a:prstGeom prst="rect">
              <a:avLst/>
            </a:prstGeom>
            <a:noFill/>
            <a:ln w="9525">
              <a:noFill/>
              <a:miter lim="800000"/>
              <a:headEnd/>
              <a:tailEnd/>
            </a:ln>
          </p:spPr>
          <p:txBody>
            <a:bodyPr>
              <a:spAutoFit/>
            </a:bodyPr>
            <a:lstStyle/>
            <a:p>
              <a:pPr>
                <a:spcBef>
                  <a:spcPct val="50000"/>
                </a:spcBef>
              </a:pPr>
              <a:r>
                <a:rPr lang="en-US" sz="2400" b="1">
                  <a:solidFill>
                    <a:srgbClr val="FF0000"/>
                  </a:solidFill>
                  <a:latin typeface="Times New Roman" pitchFamily="18" charset="0"/>
                </a:rPr>
                <a:t>Tiếc quá ! Em chọn sai rồi ! Cố gắng lần sau !</a:t>
              </a:r>
            </a:p>
          </p:txBody>
        </p:sp>
      </p:grpSp>
      <p:sp>
        <p:nvSpPr>
          <p:cNvPr id="25616" name="AutoShape 16"/>
          <p:cNvSpPr>
            <a:spLocks noChangeArrowheads="1"/>
          </p:cNvSpPr>
          <p:nvPr/>
        </p:nvSpPr>
        <p:spPr bwMode="auto">
          <a:xfrm>
            <a:off x="1779588" y="1905000"/>
            <a:ext cx="533400" cy="533400"/>
          </a:xfrm>
          <a:prstGeom prst="flowChartSummingJunction">
            <a:avLst/>
          </a:prstGeom>
          <a:solidFill>
            <a:srgbClr val="FFFF00"/>
          </a:solidFill>
          <a:ln w="76200">
            <a:solidFill>
              <a:srgbClr val="FF0000"/>
            </a:solidFill>
            <a:round/>
            <a:headEnd/>
            <a:tailEnd/>
          </a:ln>
        </p:spPr>
        <p:txBody>
          <a:bodyPr wrap="none" anchor="ctr"/>
          <a:lstStyle/>
          <a:p>
            <a:endParaRPr lang="en-US" sz="1800">
              <a:latin typeface="Times New Roman" pitchFamily="18" charset="0"/>
            </a:endParaRPr>
          </a:p>
        </p:txBody>
      </p:sp>
      <p:sp>
        <p:nvSpPr>
          <p:cNvPr id="25617" name="AutoShape 17"/>
          <p:cNvSpPr>
            <a:spLocks noChangeArrowheads="1"/>
          </p:cNvSpPr>
          <p:nvPr/>
        </p:nvSpPr>
        <p:spPr bwMode="auto">
          <a:xfrm>
            <a:off x="1779588" y="3276600"/>
            <a:ext cx="533400" cy="533400"/>
          </a:xfrm>
          <a:prstGeom prst="flowChartSummingJunction">
            <a:avLst/>
          </a:prstGeom>
          <a:solidFill>
            <a:srgbClr val="FFFF00"/>
          </a:solidFill>
          <a:ln w="76200">
            <a:solidFill>
              <a:srgbClr val="FF0000"/>
            </a:solidFill>
            <a:round/>
            <a:headEnd/>
            <a:tailEnd/>
          </a:ln>
        </p:spPr>
        <p:txBody>
          <a:bodyPr wrap="none" anchor="ctr"/>
          <a:lstStyle/>
          <a:p>
            <a:endParaRPr lang="en-US" sz="1800">
              <a:latin typeface="Times New Roman" pitchFamily="18" charset="0"/>
            </a:endParaRPr>
          </a:p>
        </p:txBody>
      </p:sp>
      <p:sp>
        <p:nvSpPr>
          <p:cNvPr id="25618" name="AutoShape 18"/>
          <p:cNvSpPr>
            <a:spLocks noChangeArrowheads="1"/>
          </p:cNvSpPr>
          <p:nvPr/>
        </p:nvSpPr>
        <p:spPr bwMode="auto">
          <a:xfrm>
            <a:off x="1779588" y="3962400"/>
            <a:ext cx="533400" cy="533400"/>
          </a:xfrm>
          <a:prstGeom prst="flowChartSummingJunction">
            <a:avLst/>
          </a:prstGeom>
          <a:solidFill>
            <a:srgbClr val="FFFF00"/>
          </a:solidFill>
          <a:ln w="76200">
            <a:solidFill>
              <a:srgbClr val="FF0000"/>
            </a:solidFill>
            <a:round/>
            <a:headEnd/>
            <a:tailEnd/>
          </a:ln>
        </p:spPr>
        <p:txBody>
          <a:bodyPr wrap="none" anchor="ctr"/>
          <a:lstStyle/>
          <a:p>
            <a:endParaRPr lang="en-US" sz="1800">
              <a:latin typeface="Times New Roman" pitchFamily="18" charset="0"/>
            </a:endParaRPr>
          </a:p>
        </p:txBody>
      </p:sp>
      <p:sp>
        <p:nvSpPr>
          <p:cNvPr id="25619" name="Text Box 19"/>
          <p:cNvSpPr txBox="1">
            <a:spLocks noChangeArrowheads="1"/>
          </p:cNvSpPr>
          <p:nvPr/>
        </p:nvSpPr>
        <p:spPr bwMode="auto">
          <a:xfrm>
            <a:off x="609600" y="857250"/>
            <a:ext cx="7505700" cy="584763"/>
          </a:xfrm>
          <a:prstGeom prst="rect">
            <a:avLst/>
          </a:prstGeom>
          <a:noFill/>
          <a:ln w="9525">
            <a:noFill/>
            <a:miter lim="800000"/>
            <a:headEnd/>
            <a:tailEnd/>
          </a:ln>
        </p:spPr>
        <p:txBody>
          <a:bodyPr wrap="square" lIns="91429" tIns="45714" rIns="91429" bIns="45714">
            <a:spAutoFit/>
          </a:bodyPr>
          <a:lstStyle/>
          <a:p>
            <a:pPr marL="342900" indent="-342900"/>
            <a:r>
              <a:rPr lang="en-US" sz="2800" b="1" i="1" dirty="0" err="1">
                <a:latin typeface="Times New Roman" pitchFamily="18" charset="0"/>
              </a:rPr>
              <a:t>Ng</a:t>
            </a:r>
            <a:r>
              <a:rPr lang="en-US" b="1" i="1" dirty="0" err="1">
                <a:latin typeface="Times New Roman" pitchFamily="18" charset="0"/>
              </a:rPr>
              <a:t>ưỡng</a:t>
            </a:r>
            <a:r>
              <a:rPr lang="en-US" b="1" i="1" dirty="0">
                <a:latin typeface="Times New Roman" pitchFamily="18" charset="0"/>
              </a:rPr>
              <a:t> </a:t>
            </a:r>
            <a:r>
              <a:rPr lang="en-US" b="1" i="1" dirty="0" err="1">
                <a:latin typeface="Times New Roman" pitchFamily="18" charset="0"/>
              </a:rPr>
              <a:t>đau</a:t>
            </a:r>
            <a:r>
              <a:rPr lang="en-US" b="1" i="1" dirty="0">
                <a:latin typeface="Times New Roman" pitchFamily="18" charset="0"/>
              </a:rPr>
              <a:t> </a:t>
            </a:r>
            <a:r>
              <a:rPr lang="en-US" b="1" i="1" dirty="0" err="1" smtClean="0">
                <a:latin typeface="Times New Roman" pitchFamily="18" charset="0"/>
              </a:rPr>
              <a:t>của</a:t>
            </a:r>
            <a:r>
              <a:rPr lang="en-US" b="1" i="1" dirty="0" smtClean="0">
                <a:latin typeface="Times New Roman" pitchFamily="18" charset="0"/>
              </a:rPr>
              <a:t> tai </a:t>
            </a:r>
            <a:r>
              <a:rPr lang="en-US" b="1" i="1" dirty="0" err="1">
                <a:latin typeface="Times New Roman" pitchFamily="18" charset="0"/>
              </a:rPr>
              <a:t>có</a:t>
            </a:r>
            <a:r>
              <a:rPr lang="en-US" b="1" i="1" dirty="0">
                <a:latin typeface="Times New Roman" pitchFamily="18" charset="0"/>
              </a:rPr>
              <a:t> </a:t>
            </a:r>
            <a:r>
              <a:rPr lang="en-US" b="1" i="1" dirty="0" err="1">
                <a:latin typeface="Times New Roman" pitchFamily="18" charset="0"/>
              </a:rPr>
              <a:t>giá</a:t>
            </a:r>
            <a:r>
              <a:rPr lang="en-US" b="1" i="1" dirty="0">
                <a:latin typeface="Times New Roman" pitchFamily="18" charset="0"/>
              </a:rPr>
              <a:t> </a:t>
            </a:r>
            <a:r>
              <a:rPr lang="en-US" b="1" i="1" dirty="0" err="1">
                <a:latin typeface="Times New Roman" pitchFamily="18" charset="0"/>
              </a:rPr>
              <a:t>trị</a:t>
            </a:r>
            <a:r>
              <a:rPr lang="en-US" b="1" i="1" dirty="0">
                <a:latin typeface="Times New Roman" pitchFamily="18" charset="0"/>
              </a:rPr>
              <a:t> </a:t>
            </a:r>
            <a:r>
              <a:rPr lang="en-US" b="1" i="1" dirty="0" err="1">
                <a:latin typeface="Times New Roman" pitchFamily="18" charset="0"/>
              </a:rPr>
              <a:t>nào</a:t>
            </a:r>
            <a:r>
              <a:rPr lang="en-US" b="1" i="1" dirty="0">
                <a:latin typeface="Times New Roman" pitchFamily="18" charset="0"/>
              </a:rPr>
              <a:t> </a:t>
            </a:r>
            <a:r>
              <a:rPr lang="en-US" b="1" i="1" dirty="0" err="1">
                <a:latin typeface="Times New Roman" pitchFamily="18" charset="0"/>
              </a:rPr>
              <a:t>sau</a:t>
            </a:r>
            <a:r>
              <a:rPr lang="en-US" b="1" i="1" dirty="0">
                <a:latin typeface="Times New Roman" pitchFamily="18" charset="0"/>
              </a:rPr>
              <a:t> </a:t>
            </a:r>
            <a:r>
              <a:rPr lang="en-US" b="1" i="1" dirty="0" err="1">
                <a:latin typeface="Times New Roman" pitchFamily="18" charset="0"/>
              </a:rPr>
              <a:t>đây</a:t>
            </a:r>
            <a:r>
              <a:rPr lang="en-US" b="1" i="1" dirty="0">
                <a:latin typeface="Times New Roman" pitchFamily="18" charset="0"/>
              </a:rPr>
              <a:t>?</a:t>
            </a:r>
            <a:endParaRPr lang="en-US" sz="2800" b="1" i="1" dirty="0">
              <a:latin typeface="Times New Roman" pitchFamily="18" charset="0"/>
            </a:endParaRPr>
          </a:p>
        </p:txBody>
      </p:sp>
      <p:grpSp>
        <p:nvGrpSpPr>
          <p:cNvPr id="5" name="Group 20"/>
          <p:cNvGrpSpPr>
            <a:grpSpLocks/>
          </p:cNvGrpSpPr>
          <p:nvPr/>
        </p:nvGrpSpPr>
        <p:grpSpPr bwMode="auto">
          <a:xfrm>
            <a:off x="874713" y="4876800"/>
            <a:ext cx="8001000" cy="1524000"/>
            <a:chOff x="68" y="2614"/>
            <a:chExt cx="3674" cy="741"/>
          </a:xfrm>
        </p:grpSpPr>
        <p:pic>
          <p:nvPicPr>
            <p:cNvPr id="265237" name="Picture 21" descr="Hoacuoi1"/>
            <p:cNvPicPr>
              <a:picLocks noChangeAspect="1" noChangeArrowheads="1"/>
            </p:cNvPicPr>
            <p:nvPr/>
          </p:nvPicPr>
          <p:blipFill>
            <a:blip r:embed="rId6"/>
            <a:srcRect/>
            <a:stretch>
              <a:fillRect/>
            </a:stretch>
          </p:blipFill>
          <p:spPr bwMode="auto">
            <a:xfrm>
              <a:off x="68" y="2614"/>
              <a:ext cx="817" cy="741"/>
            </a:xfrm>
            <a:prstGeom prst="rect">
              <a:avLst/>
            </a:prstGeom>
            <a:noFill/>
            <a:ln w="9525">
              <a:noFill/>
              <a:miter lim="800000"/>
              <a:headEnd/>
              <a:tailEnd/>
            </a:ln>
          </p:spPr>
        </p:pic>
        <p:sp>
          <p:nvSpPr>
            <p:cNvPr id="265238" name="Text Box 22"/>
            <p:cNvSpPr txBox="1">
              <a:spLocks noChangeArrowheads="1"/>
            </p:cNvSpPr>
            <p:nvPr/>
          </p:nvSpPr>
          <p:spPr bwMode="auto">
            <a:xfrm>
              <a:off x="794" y="2870"/>
              <a:ext cx="2948" cy="371"/>
            </a:xfrm>
            <a:prstGeom prst="rect">
              <a:avLst/>
            </a:prstGeom>
            <a:noFill/>
            <a:ln w="9525">
              <a:noFill/>
              <a:miter lim="800000"/>
              <a:headEnd/>
              <a:tailEnd/>
            </a:ln>
          </p:spPr>
          <p:txBody>
            <a:bodyPr>
              <a:spAutoFit/>
            </a:bodyPr>
            <a:lstStyle/>
            <a:p>
              <a:pPr>
                <a:spcBef>
                  <a:spcPct val="50000"/>
                </a:spcBef>
              </a:pPr>
              <a:r>
                <a:rPr lang="en-US" sz="4400" b="1">
                  <a:solidFill>
                    <a:srgbClr val="FF0000"/>
                  </a:solidFill>
                  <a:latin typeface="Times New Roman" pitchFamily="18" charset="0"/>
                </a:rPr>
                <a:t>Hoan hô ! Đúng rồi !</a:t>
              </a:r>
            </a:p>
          </p:txBody>
        </p:sp>
      </p:grpSp>
      <p:pic>
        <p:nvPicPr>
          <p:cNvPr id="25623" name="Picture 23" descr="4951640[1]"/>
          <p:cNvPicPr>
            <a:picLocks noChangeAspect="1" noChangeArrowheads="1" noCrop="1"/>
          </p:cNvPicPr>
          <p:nvPr/>
        </p:nvPicPr>
        <p:blipFill>
          <a:blip r:embed="rId7"/>
          <a:srcRect/>
          <a:stretch>
            <a:fillRect/>
          </a:stretch>
        </p:blipFill>
        <p:spPr bwMode="auto">
          <a:xfrm>
            <a:off x="1751013" y="2514600"/>
            <a:ext cx="609600" cy="609600"/>
          </a:xfrm>
          <a:prstGeom prst="rect">
            <a:avLst/>
          </a:prstGeom>
          <a:noFill/>
          <a:ln w="9525">
            <a:noFill/>
            <a:miter lim="800000"/>
            <a:headEnd/>
            <a:tailEnd/>
          </a:ln>
        </p:spPr>
      </p:pic>
      <p:sp>
        <p:nvSpPr>
          <p:cNvPr id="7" name="Action Button: Forward or Next 6">
            <a:hlinkClick r:id="rId8" action="ppaction://hlinksldjump" highlightClick="1"/>
          </p:cNvPr>
          <p:cNvSpPr/>
          <p:nvPr/>
        </p:nvSpPr>
        <p:spPr>
          <a:xfrm>
            <a:off x="7808913" y="1958578"/>
            <a:ext cx="838200" cy="42624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rPr>
              <a:t>4</a:t>
            </a:r>
            <a:endParaRPr lang="en-US" sz="2800" dirty="0">
              <a:solidFill>
                <a:srgbClr val="FF0000"/>
              </a:solidFill>
            </a:endParaRPr>
          </a:p>
        </p:txBody>
      </p:sp>
      <p:sp>
        <p:nvSpPr>
          <p:cNvPr id="8" name="TextBox 7"/>
          <p:cNvSpPr txBox="1"/>
          <p:nvPr/>
        </p:nvSpPr>
        <p:spPr>
          <a:xfrm>
            <a:off x="791061" y="253425"/>
            <a:ext cx="5733078" cy="584775"/>
          </a:xfrm>
          <a:prstGeom prst="rect">
            <a:avLst/>
          </a:prstGeom>
          <a:noFill/>
        </p:spPr>
        <p:txBody>
          <a:bodyPr wrap="square" rtlCol="0">
            <a:spAutoFit/>
          </a:bodyPr>
          <a:lstStyle/>
          <a:p>
            <a:r>
              <a:rPr lang="en-US" b="1" dirty="0" err="1" smtClean="0">
                <a:solidFill>
                  <a:srgbClr val="0070C0"/>
                </a:solidFill>
                <a:latin typeface="Times New Roman" pitchFamily="18" charset="0"/>
                <a:cs typeface="Times New Roman" pitchFamily="18" charset="0"/>
              </a:rPr>
              <a:t>Hãy</a:t>
            </a:r>
            <a:r>
              <a:rPr lang="en-US" b="1" dirty="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chọn</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đáp</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án</a:t>
            </a:r>
            <a:r>
              <a:rPr lang="en-US" b="1" dirty="0" smtClean="0">
                <a:solidFill>
                  <a:srgbClr val="0070C0"/>
                </a:solidFill>
                <a:latin typeface="Times New Roman" pitchFamily="18" charset="0"/>
                <a:cs typeface="Times New Roman" pitchFamily="18" charset="0"/>
              </a:rPr>
              <a:t> </a:t>
            </a:r>
            <a:r>
              <a:rPr lang="en-US" b="1" dirty="0" err="1" smtClean="0">
                <a:solidFill>
                  <a:srgbClr val="0070C0"/>
                </a:solidFill>
                <a:latin typeface="Times New Roman" pitchFamily="18" charset="0"/>
                <a:cs typeface="Times New Roman" pitchFamily="18" charset="0"/>
              </a:rPr>
              <a:t>đúng</a:t>
            </a:r>
            <a:endParaRPr lang="en-US" b="1"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25619"/>
                                        </p:tgtEl>
                                        <p:attrNameLst>
                                          <p:attrName>style.visibility</p:attrName>
                                        </p:attrNameLst>
                                      </p:cBhvr>
                                      <p:to>
                                        <p:strVal val="visible"/>
                                      </p:to>
                                    </p:set>
                                    <p:anim from="(-#ppt_w/2)" to="(#ppt_x)" calcmode="lin" valueType="num">
                                      <p:cBhvr>
                                        <p:cTn id="7" dur="300" fill="hold">
                                          <p:stCondLst>
                                            <p:cond delay="0"/>
                                          </p:stCondLst>
                                        </p:cTn>
                                        <p:tgtEl>
                                          <p:spTgt spid="25619"/>
                                        </p:tgtEl>
                                        <p:attrNameLst>
                                          <p:attrName>ppt_x</p:attrName>
                                        </p:attrNameLst>
                                      </p:cBhvr>
                                    </p:anim>
                                    <p:anim from="0" to="-1.0" calcmode="lin" valueType="num">
                                      <p:cBhvr>
                                        <p:cTn id="8" dur="100" decel="50000" autoRev="1" fill="hold">
                                          <p:stCondLst>
                                            <p:cond delay="300"/>
                                          </p:stCondLst>
                                        </p:cTn>
                                        <p:tgtEl>
                                          <p:spTgt spid="25619"/>
                                        </p:tgtEl>
                                        <p:attrNameLst>
                                          <p:attrName>xshear</p:attrName>
                                        </p:attrNameLst>
                                      </p:cBhvr>
                                    </p:anim>
                                    <p:animScale>
                                      <p:cBhvr>
                                        <p:cTn id="9" dur="100" decel="100000" autoRev="1" fill="hold">
                                          <p:stCondLst>
                                            <p:cond delay="300"/>
                                          </p:stCondLst>
                                        </p:cTn>
                                        <p:tgtEl>
                                          <p:spTgt spid="25619"/>
                                        </p:tgtEl>
                                      </p:cBhvr>
                                      <p:from x="100000" y="100000"/>
                                      <p:to x="80000" y="100000"/>
                                    </p:animScale>
                                    <p:anim by="(#ppt_h/3+#ppt_w*0.1)" calcmode="lin" valueType="num">
                                      <p:cBhvr additive="sum">
                                        <p:cTn id="10" dur="100" decel="100000" autoRev="1" fill="hold">
                                          <p:stCondLst>
                                            <p:cond delay="300"/>
                                          </p:stCondLst>
                                        </p:cTn>
                                        <p:tgtEl>
                                          <p:spTgt spid="25619"/>
                                        </p:tgtEl>
                                        <p:attrNameLst>
                                          <p:attrName>ppt_x</p:attrName>
                                        </p:attrNameLst>
                                      </p:cBhvr>
                                    </p:anim>
                                  </p:childTnLst>
                                </p:cTn>
                              </p:par>
                              <p:par>
                                <p:cTn id="11" presetID="34" presetClass="entr" presetSubtype="0" fill="hold" grpId="0" nodeType="withEffect">
                                  <p:stCondLst>
                                    <p:cond delay="0"/>
                                  </p:stCondLst>
                                  <p:childTnLst>
                                    <p:set>
                                      <p:cBhvr>
                                        <p:cTn id="12" dur="1" fill="hold">
                                          <p:stCondLst>
                                            <p:cond delay="0"/>
                                          </p:stCondLst>
                                        </p:cTn>
                                        <p:tgtEl>
                                          <p:spTgt spid="25602"/>
                                        </p:tgtEl>
                                        <p:attrNameLst>
                                          <p:attrName>style.visibility</p:attrName>
                                        </p:attrNameLst>
                                      </p:cBhvr>
                                      <p:to>
                                        <p:strVal val="visible"/>
                                      </p:to>
                                    </p:set>
                                    <p:anim from="(-#ppt_w/2)" to="(#ppt_x)" calcmode="lin" valueType="num">
                                      <p:cBhvr>
                                        <p:cTn id="13" dur="300" fill="hold">
                                          <p:stCondLst>
                                            <p:cond delay="0"/>
                                          </p:stCondLst>
                                        </p:cTn>
                                        <p:tgtEl>
                                          <p:spTgt spid="25602"/>
                                        </p:tgtEl>
                                        <p:attrNameLst>
                                          <p:attrName>ppt_x</p:attrName>
                                        </p:attrNameLst>
                                      </p:cBhvr>
                                    </p:anim>
                                    <p:anim from="0" to="-1.0" calcmode="lin" valueType="num">
                                      <p:cBhvr>
                                        <p:cTn id="14" dur="100" decel="50000" autoRev="1" fill="hold">
                                          <p:stCondLst>
                                            <p:cond delay="300"/>
                                          </p:stCondLst>
                                        </p:cTn>
                                        <p:tgtEl>
                                          <p:spTgt spid="25602"/>
                                        </p:tgtEl>
                                        <p:attrNameLst>
                                          <p:attrName>xshear</p:attrName>
                                        </p:attrNameLst>
                                      </p:cBhvr>
                                    </p:anim>
                                    <p:animScale>
                                      <p:cBhvr>
                                        <p:cTn id="15" dur="100" decel="100000" autoRev="1" fill="hold">
                                          <p:stCondLst>
                                            <p:cond delay="300"/>
                                          </p:stCondLst>
                                        </p:cTn>
                                        <p:tgtEl>
                                          <p:spTgt spid="25602"/>
                                        </p:tgtEl>
                                      </p:cBhvr>
                                      <p:from x="100000" y="100000"/>
                                      <p:to x="80000" y="100000"/>
                                    </p:animScale>
                                    <p:anim by="(#ppt_h/3+#ppt_w*0.1)" calcmode="lin" valueType="num">
                                      <p:cBhvr additive="sum">
                                        <p:cTn id="16" dur="100" decel="100000" autoRev="1" fill="hold">
                                          <p:stCondLst>
                                            <p:cond delay="300"/>
                                          </p:stCondLst>
                                        </p:cTn>
                                        <p:tgtEl>
                                          <p:spTgt spid="25602"/>
                                        </p:tgtEl>
                                        <p:attrNameLst>
                                          <p:attrName>ppt_x</p:attrName>
                                        </p:attrNameLst>
                                      </p:cBhvr>
                                    </p:anim>
                                  </p:childTnLst>
                                </p:cTn>
                              </p:par>
                              <p:par>
                                <p:cTn id="17" presetID="34" presetClass="entr" presetSubtype="0" fill="hold" grpId="0" nodeType="withEffect">
                                  <p:stCondLst>
                                    <p:cond delay="0"/>
                                  </p:stCondLst>
                                  <p:childTnLst>
                                    <p:set>
                                      <p:cBhvr>
                                        <p:cTn id="18" dur="1" fill="hold">
                                          <p:stCondLst>
                                            <p:cond delay="0"/>
                                          </p:stCondLst>
                                        </p:cTn>
                                        <p:tgtEl>
                                          <p:spTgt spid="25604"/>
                                        </p:tgtEl>
                                        <p:attrNameLst>
                                          <p:attrName>style.visibility</p:attrName>
                                        </p:attrNameLst>
                                      </p:cBhvr>
                                      <p:to>
                                        <p:strVal val="visible"/>
                                      </p:to>
                                    </p:set>
                                    <p:anim from="(-#ppt_w/2)" to="(#ppt_x)" calcmode="lin" valueType="num">
                                      <p:cBhvr>
                                        <p:cTn id="19" dur="300" fill="hold">
                                          <p:stCondLst>
                                            <p:cond delay="0"/>
                                          </p:stCondLst>
                                        </p:cTn>
                                        <p:tgtEl>
                                          <p:spTgt spid="25604"/>
                                        </p:tgtEl>
                                        <p:attrNameLst>
                                          <p:attrName>ppt_x</p:attrName>
                                        </p:attrNameLst>
                                      </p:cBhvr>
                                    </p:anim>
                                    <p:anim from="0" to="-1.0" calcmode="lin" valueType="num">
                                      <p:cBhvr>
                                        <p:cTn id="20" dur="100" decel="50000" autoRev="1" fill="hold">
                                          <p:stCondLst>
                                            <p:cond delay="300"/>
                                          </p:stCondLst>
                                        </p:cTn>
                                        <p:tgtEl>
                                          <p:spTgt spid="25604"/>
                                        </p:tgtEl>
                                        <p:attrNameLst>
                                          <p:attrName>xshear</p:attrName>
                                        </p:attrNameLst>
                                      </p:cBhvr>
                                    </p:anim>
                                    <p:animScale>
                                      <p:cBhvr>
                                        <p:cTn id="21" dur="100" decel="100000" autoRev="1" fill="hold">
                                          <p:stCondLst>
                                            <p:cond delay="300"/>
                                          </p:stCondLst>
                                        </p:cTn>
                                        <p:tgtEl>
                                          <p:spTgt spid="25604"/>
                                        </p:tgtEl>
                                      </p:cBhvr>
                                      <p:from x="100000" y="100000"/>
                                      <p:to x="80000" y="100000"/>
                                    </p:animScale>
                                    <p:anim by="(#ppt_h/3+#ppt_w*0.1)" calcmode="lin" valueType="num">
                                      <p:cBhvr additive="sum">
                                        <p:cTn id="22" dur="100" decel="100000" autoRev="1" fill="hold">
                                          <p:stCondLst>
                                            <p:cond delay="300"/>
                                          </p:stCondLst>
                                        </p:cTn>
                                        <p:tgtEl>
                                          <p:spTgt spid="25604"/>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25603"/>
                                        </p:tgtEl>
                                        <p:attrNameLst>
                                          <p:attrName>style.visibility</p:attrName>
                                        </p:attrNameLst>
                                      </p:cBhvr>
                                      <p:to>
                                        <p:strVal val="visible"/>
                                      </p:to>
                                    </p:set>
                                    <p:anim from="(-#ppt_w/2)" to="(#ppt_x)" calcmode="lin" valueType="num">
                                      <p:cBhvr>
                                        <p:cTn id="25" dur="300" fill="hold">
                                          <p:stCondLst>
                                            <p:cond delay="0"/>
                                          </p:stCondLst>
                                        </p:cTn>
                                        <p:tgtEl>
                                          <p:spTgt spid="25603"/>
                                        </p:tgtEl>
                                        <p:attrNameLst>
                                          <p:attrName>ppt_x</p:attrName>
                                        </p:attrNameLst>
                                      </p:cBhvr>
                                    </p:anim>
                                    <p:anim from="0" to="-1.0" calcmode="lin" valueType="num">
                                      <p:cBhvr>
                                        <p:cTn id="26" dur="100" decel="50000" autoRev="1" fill="hold">
                                          <p:stCondLst>
                                            <p:cond delay="300"/>
                                          </p:stCondLst>
                                        </p:cTn>
                                        <p:tgtEl>
                                          <p:spTgt spid="25603"/>
                                        </p:tgtEl>
                                        <p:attrNameLst>
                                          <p:attrName>xshear</p:attrName>
                                        </p:attrNameLst>
                                      </p:cBhvr>
                                    </p:anim>
                                    <p:animScale>
                                      <p:cBhvr>
                                        <p:cTn id="27" dur="100" decel="100000" autoRev="1" fill="hold">
                                          <p:stCondLst>
                                            <p:cond delay="300"/>
                                          </p:stCondLst>
                                        </p:cTn>
                                        <p:tgtEl>
                                          <p:spTgt spid="25603"/>
                                        </p:tgtEl>
                                      </p:cBhvr>
                                      <p:from x="100000" y="100000"/>
                                      <p:to x="80000" y="100000"/>
                                    </p:animScale>
                                    <p:anim by="(#ppt_h/3+#ppt_w*0.1)" calcmode="lin" valueType="num">
                                      <p:cBhvr additive="sum">
                                        <p:cTn id="28" dur="100" decel="100000" autoRev="1" fill="hold">
                                          <p:stCondLst>
                                            <p:cond delay="300"/>
                                          </p:stCondLst>
                                        </p:cTn>
                                        <p:tgtEl>
                                          <p:spTgt spid="25603"/>
                                        </p:tgtEl>
                                        <p:attrNameLst>
                                          <p:attrName>ppt_x</p:attrName>
                                        </p:attrNameLst>
                                      </p:cBhvr>
                                    </p:anim>
                                  </p:childTnLst>
                                </p:cTn>
                              </p:par>
                              <p:par>
                                <p:cTn id="29" presetID="34" presetClass="entr" presetSubtype="0" fill="hold" grpId="0" nodeType="withEffect">
                                  <p:stCondLst>
                                    <p:cond delay="0"/>
                                  </p:stCondLst>
                                  <p:childTnLst>
                                    <p:set>
                                      <p:cBhvr>
                                        <p:cTn id="30" dur="1" fill="hold">
                                          <p:stCondLst>
                                            <p:cond delay="0"/>
                                          </p:stCondLst>
                                        </p:cTn>
                                        <p:tgtEl>
                                          <p:spTgt spid="25605"/>
                                        </p:tgtEl>
                                        <p:attrNameLst>
                                          <p:attrName>style.visibility</p:attrName>
                                        </p:attrNameLst>
                                      </p:cBhvr>
                                      <p:to>
                                        <p:strVal val="visible"/>
                                      </p:to>
                                    </p:set>
                                    <p:anim from="(-#ppt_w/2)" to="(#ppt_x)" calcmode="lin" valueType="num">
                                      <p:cBhvr>
                                        <p:cTn id="31" dur="300" fill="hold">
                                          <p:stCondLst>
                                            <p:cond delay="0"/>
                                          </p:stCondLst>
                                        </p:cTn>
                                        <p:tgtEl>
                                          <p:spTgt spid="25605"/>
                                        </p:tgtEl>
                                        <p:attrNameLst>
                                          <p:attrName>ppt_x</p:attrName>
                                        </p:attrNameLst>
                                      </p:cBhvr>
                                    </p:anim>
                                    <p:anim from="0" to="-1.0" calcmode="lin" valueType="num">
                                      <p:cBhvr>
                                        <p:cTn id="32" dur="100" decel="50000" autoRev="1" fill="hold">
                                          <p:stCondLst>
                                            <p:cond delay="300"/>
                                          </p:stCondLst>
                                        </p:cTn>
                                        <p:tgtEl>
                                          <p:spTgt spid="25605"/>
                                        </p:tgtEl>
                                        <p:attrNameLst>
                                          <p:attrName>xshear</p:attrName>
                                        </p:attrNameLst>
                                      </p:cBhvr>
                                    </p:anim>
                                    <p:animScale>
                                      <p:cBhvr>
                                        <p:cTn id="33" dur="100" decel="100000" autoRev="1" fill="hold">
                                          <p:stCondLst>
                                            <p:cond delay="300"/>
                                          </p:stCondLst>
                                        </p:cTn>
                                        <p:tgtEl>
                                          <p:spTgt spid="25605"/>
                                        </p:tgtEl>
                                      </p:cBhvr>
                                      <p:from x="100000" y="100000"/>
                                      <p:to x="80000" y="100000"/>
                                    </p:animScale>
                                    <p:anim by="(#ppt_h/3+#ppt_w*0.1)" calcmode="lin" valueType="num">
                                      <p:cBhvr additive="sum">
                                        <p:cTn id="34" dur="100" decel="100000" autoRev="1" fill="hold">
                                          <p:stCondLst>
                                            <p:cond delay="300"/>
                                          </p:stCondLst>
                                        </p:cTn>
                                        <p:tgtEl>
                                          <p:spTgt spid="2560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25604"/>
                    </p:tgtEl>
                  </p:cond>
                </p:stCondLst>
                <p:endSync evt="end" delay="0">
                  <p:rtn val="all"/>
                </p:endSync>
                <p:childTnLst>
                  <p:par>
                    <p:cTn id="36" fill="hold">
                      <p:stCondLst>
                        <p:cond delay="0"/>
                      </p:stCondLst>
                      <p:childTnLst>
                        <p:par>
                          <p:cTn id="37" fill="hold">
                            <p:stCondLst>
                              <p:cond delay="0"/>
                            </p:stCondLst>
                            <p:childTnLst>
                              <p:par>
                                <p:cTn id="38" presetID="51" presetClass="entr" presetSubtype="0" fill="hold" nodeType="withEffect">
                                  <p:stCondLst>
                                    <p:cond delay="0"/>
                                  </p:stCondLst>
                                  <p:childTnLst>
                                    <p:set>
                                      <p:cBhvr>
                                        <p:cTn id="39" dur="1" fill="hold">
                                          <p:stCondLst>
                                            <p:cond delay="0"/>
                                          </p:stCondLst>
                                        </p:cTn>
                                        <p:tgtEl>
                                          <p:spTgt spid="25609"/>
                                        </p:tgtEl>
                                        <p:attrNameLst>
                                          <p:attrName>style.visibility</p:attrName>
                                        </p:attrNameLst>
                                      </p:cBhvr>
                                      <p:to>
                                        <p:strVal val="visible"/>
                                      </p:to>
                                    </p:set>
                                    <p:animEffect transition="in" filter="fade">
                                      <p:cBhvr>
                                        <p:cTn id="40" dur="770" decel="100000"/>
                                        <p:tgtEl>
                                          <p:spTgt spid="25609"/>
                                        </p:tgtEl>
                                      </p:cBhvr>
                                    </p:animEffect>
                                    <p:animScale>
                                      <p:cBhvr>
                                        <p:cTn id="41" dur="770" decel="100000"/>
                                        <p:tgtEl>
                                          <p:spTgt spid="25609"/>
                                        </p:tgtEl>
                                      </p:cBhvr>
                                      <p:from x="10000" y="10000"/>
                                      <p:to x="200000" y="450000"/>
                                    </p:animScale>
                                    <p:animScale>
                                      <p:cBhvr>
                                        <p:cTn id="42" dur="1230" accel="100000" fill="hold">
                                          <p:stCondLst>
                                            <p:cond delay="770"/>
                                          </p:stCondLst>
                                        </p:cTn>
                                        <p:tgtEl>
                                          <p:spTgt spid="25609"/>
                                        </p:tgtEl>
                                      </p:cBhvr>
                                      <p:from x="200000" y="450000"/>
                                      <p:to x="100000" y="100000"/>
                                    </p:animScale>
                                    <p:set>
                                      <p:cBhvr>
                                        <p:cTn id="43" dur="770" fill="hold"/>
                                        <p:tgtEl>
                                          <p:spTgt spid="25609"/>
                                        </p:tgtEl>
                                        <p:attrNameLst>
                                          <p:attrName>ppt_x</p:attrName>
                                        </p:attrNameLst>
                                      </p:cBhvr>
                                      <p:to>
                                        <p:strVal val="(0.5)"/>
                                      </p:to>
                                    </p:set>
                                    <p:anim from="(0.5)" to="(#ppt_x)" calcmode="lin" valueType="num">
                                      <p:cBhvr>
                                        <p:cTn id="44" dur="1230" accel="100000" fill="hold">
                                          <p:stCondLst>
                                            <p:cond delay="770"/>
                                          </p:stCondLst>
                                        </p:cTn>
                                        <p:tgtEl>
                                          <p:spTgt spid="25609"/>
                                        </p:tgtEl>
                                        <p:attrNameLst>
                                          <p:attrName>ppt_x</p:attrName>
                                        </p:attrNameLst>
                                      </p:cBhvr>
                                    </p:anim>
                                    <p:set>
                                      <p:cBhvr>
                                        <p:cTn id="45" dur="770" fill="hold"/>
                                        <p:tgtEl>
                                          <p:spTgt spid="25609"/>
                                        </p:tgtEl>
                                        <p:attrNameLst>
                                          <p:attrName>ppt_y</p:attrName>
                                        </p:attrNameLst>
                                      </p:cBhvr>
                                      <p:to>
                                        <p:strVal val="(#ppt_y+0.4)"/>
                                      </p:to>
                                    </p:set>
                                    <p:anim from="(#ppt_y+0.4)" to="(#ppt_y)" calcmode="lin" valueType="num">
                                      <p:cBhvr>
                                        <p:cTn id="46" dur="1230" accel="100000" fill="hold">
                                          <p:stCondLst>
                                            <p:cond delay="770"/>
                                          </p:stCondLst>
                                        </p:cTn>
                                        <p:tgtEl>
                                          <p:spTgt spid="25609"/>
                                        </p:tgtEl>
                                        <p:attrNameLst>
                                          <p:attrName>ppt_y</p:attrName>
                                        </p:attrNameLst>
                                      </p:cBhvr>
                                    </p:anim>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par>
                                <p:cTn id="47" presetID="53" presetClass="entr" presetSubtype="0" fill="hold" nodeType="withEffect">
                                  <p:stCondLst>
                                    <p:cond delay="0"/>
                                  </p:stCondLst>
                                  <p:childTnLst>
                                    <p:set>
                                      <p:cBhvr>
                                        <p:cTn id="48" dur="1" fill="hold">
                                          <p:stCondLst>
                                            <p:cond delay="0"/>
                                          </p:stCondLst>
                                        </p:cTn>
                                        <p:tgtEl>
                                          <p:spTgt spid="25623"/>
                                        </p:tgtEl>
                                        <p:attrNameLst>
                                          <p:attrName>style.visibility</p:attrName>
                                        </p:attrNameLst>
                                      </p:cBhvr>
                                      <p:to>
                                        <p:strVal val="visible"/>
                                      </p:to>
                                    </p:set>
                                    <p:anim calcmode="lin" valueType="num">
                                      <p:cBhvr>
                                        <p:cTn id="49" dur="1000" fill="hold"/>
                                        <p:tgtEl>
                                          <p:spTgt spid="25623"/>
                                        </p:tgtEl>
                                        <p:attrNameLst>
                                          <p:attrName>ppt_w</p:attrName>
                                        </p:attrNameLst>
                                      </p:cBhvr>
                                      <p:tavLst>
                                        <p:tav tm="0">
                                          <p:val>
                                            <p:fltVal val="0"/>
                                          </p:val>
                                        </p:tav>
                                        <p:tav tm="100000">
                                          <p:val>
                                            <p:strVal val="#ppt_w"/>
                                          </p:val>
                                        </p:tav>
                                      </p:tavLst>
                                    </p:anim>
                                    <p:anim calcmode="lin" valueType="num">
                                      <p:cBhvr>
                                        <p:cTn id="50" dur="1000" fill="hold"/>
                                        <p:tgtEl>
                                          <p:spTgt spid="25623"/>
                                        </p:tgtEl>
                                        <p:attrNameLst>
                                          <p:attrName>ppt_h</p:attrName>
                                        </p:attrNameLst>
                                      </p:cBhvr>
                                      <p:tavLst>
                                        <p:tav tm="0">
                                          <p:val>
                                            <p:fltVal val="0"/>
                                          </p:val>
                                        </p:tav>
                                        <p:tav tm="100000">
                                          <p:val>
                                            <p:strVal val="#ppt_h"/>
                                          </p:val>
                                        </p:tav>
                                      </p:tavLst>
                                    </p:anim>
                                    <p:animEffect transition="in" filter="fade">
                                      <p:cBhvr>
                                        <p:cTn id="51" dur="1000"/>
                                        <p:tgtEl>
                                          <p:spTgt spid="25623"/>
                                        </p:tgtEl>
                                      </p:cBhvr>
                                    </p:animEffect>
                                  </p:childTnLst>
                                </p:cTn>
                              </p:par>
                              <p:par>
                                <p:cTn id="52" presetID="4" presetClass="entr" presetSubtype="16"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box(in)">
                                      <p:cBhvr>
                                        <p:cTn id="54" dur="1000"/>
                                        <p:tgtEl>
                                          <p:spTgt spid="5"/>
                                        </p:tgtEl>
                                      </p:cBhvr>
                                    </p:animEffect>
                                  </p:childTnLst>
                                  <p:subTnLst>
                                    <p:audio>
                                      <p:cMediaNode>
                                        <p:cTn display="0" masterRel="sameClick">
                                          <p:stCondLst>
                                            <p:cond evt="begin" delay="0">
                                              <p:tn val="52"/>
                                            </p:cond>
                                          </p:stCondLst>
                                          <p:endCondLst>
                                            <p:cond evt="onStopAudio" delay="0">
                                              <p:tgtEl>
                                                <p:sldTgt/>
                                              </p:tgtEl>
                                            </p:cond>
                                          </p:endCondLst>
                                        </p:cTn>
                                        <p:tgtEl>
                                          <p:sndTgt r:embed="rId3" name="applause.wav"/>
                                        </p:tgtEl>
                                      </p:cMediaNode>
                                    </p:audio>
                                  </p:subTnLst>
                                </p:cTn>
                              </p:par>
                            </p:childTnLst>
                          </p:cTn>
                        </p:par>
                        <p:par>
                          <p:cTn id="55" fill="hold">
                            <p:stCondLst>
                              <p:cond delay="2000"/>
                            </p:stCondLst>
                            <p:childTnLst>
                              <p:par>
                                <p:cTn id="56" presetID="32" presetClass="emph" presetSubtype="0" repeatCount="indefinite" fill="hold" nodeType="afterEffect">
                                  <p:stCondLst>
                                    <p:cond delay="0"/>
                                  </p:stCondLst>
                                  <p:childTnLst>
                                    <p:animClr clrSpc="rgb" dir="cw">
                                      <p:cBhvr override="childStyle">
                                        <p:cTn id="57" dur="100" fill="hold"/>
                                        <p:tgtEl>
                                          <p:spTgt spid="5"/>
                                        </p:tgtEl>
                                        <p:attrNameLst>
                                          <p:attrName>style.color</p:attrName>
                                        </p:attrNameLst>
                                      </p:cBhvr>
                                      <p:to>
                                        <a:schemeClr val="accent2"/>
                                      </p:to>
                                    </p:animClr>
                                    <p:animClr clrSpc="rgb" dir="cw">
                                      <p:cBhvr>
                                        <p:cTn id="58" dur="100" fill="hold"/>
                                        <p:tgtEl>
                                          <p:spTgt spid="5"/>
                                        </p:tgtEl>
                                        <p:attrNameLst>
                                          <p:attrName>fillcolor</p:attrName>
                                        </p:attrNameLst>
                                      </p:cBhvr>
                                      <p:to>
                                        <a:schemeClr val="accent2"/>
                                      </p:to>
                                    </p:animClr>
                                    <p:set>
                                      <p:cBhvr>
                                        <p:cTn id="59" dur="100" fill="hold"/>
                                        <p:tgtEl>
                                          <p:spTgt spid="5"/>
                                        </p:tgtEl>
                                        <p:attrNameLst>
                                          <p:attrName>fill.type</p:attrName>
                                        </p:attrNameLst>
                                      </p:cBhvr>
                                      <p:to>
                                        <p:strVal val="solid"/>
                                      </p:to>
                                    </p:set>
                                    <p:set>
                                      <p:cBhvr>
                                        <p:cTn id="60" dur="100" fill="hold"/>
                                        <p:tgtEl>
                                          <p:spTgt spid="5"/>
                                        </p:tgtEl>
                                        <p:attrNameLst>
                                          <p:attrName>fill.on</p:attrName>
                                        </p:attrNameLst>
                                      </p:cBhvr>
                                      <p:to>
                                        <p:strVal val="true"/>
                                      </p:to>
                                    </p:set>
                                    <p:animRot by="120000">
                                      <p:cBhvr>
                                        <p:cTn id="61" dur="100" fill="hold">
                                          <p:stCondLst>
                                            <p:cond delay="0"/>
                                          </p:stCondLst>
                                        </p:cTn>
                                        <p:tgtEl>
                                          <p:spTgt spid="5"/>
                                        </p:tgtEl>
                                        <p:attrNameLst>
                                          <p:attrName>r</p:attrName>
                                        </p:attrNameLst>
                                      </p:cBhvr>
                                    </p:animRot>
                                    <p:animRot by="-240000">
                                      <p:cBhvr>
                                        <p:cTn id="62" dur="200" fill="hold">
                                          <p:stCondLst>
                                            <p:cond delay="200"/>
                                          </p:stCondLst>
                                        </p:cTn>
                                        <p:tgtEl>
                                          <p:spTgt spid="5"/>
                                        </p:tgtEl>
                                        <p:attrNameLst>
                                          <p:attrName>r</p:attrName>
                                        </p:attrNameLst>
                                      </p:cBhvr>
                                    </p:animRot>
                                    <p:animRot by="240000">
                                      <p:cBhvr>
                                        <p:cTn id="63" dur="200" fill="hold">
                                          <p:stCondLst>
                                            <p:cond delay="400"/>
                                          </p:stCondLst>
                                        </p:cTn>
                                        <p:tgtEl>
                                          <p:spTgt spid="5"/>
                                        </p:tgtEl>
                                        <p:attrNameLst>
                                          <p:attrName>r</p:attrName>
                                        </p:attrNameLst>
                                      </p:cBhvr>
                                    </p:animRot>
                                    <p:animRot by="-240000">
                                      <p:cBhvr>
                                        <p:cTn id="64" dur="200" fill="hold">
                                          <p:stCondLst>
                                            <p:cond delay="600"/>
                                          </p:stCondLst>
                                        </p:cTn>
                                        <p:tgtEl>
                                          <p:spTgt spid="5"/>
                                        </p:tgtEl>
                                        <p:attrNameLst>
                                          <p:attrName>r</p:attrName>
                                        </p:attrNameLst>
                                      </p:cBhvr>
                                    </p:animRot>
                                    <p:animRot by="120000">
                                      <p:cBhvr>
                                        <p:cTn id="65" dur="200" fill="hold">
                                          <p:stCondLst>
                                            <p:cond delay="800"/>
                                          </p:stCondLst>
                                        </p:cTn>
                                        <p:tgtEl>
                                          <p:spTgt spid="5"/>
                                        </p:tgtEl>
                                        <p:attrNameLst>
                                          <p:attrName>r</p:attrName>
                                        </p:attrNameLst>
                                      </p:cBhvr>
                                    </p:animRot>
                                  </p:childTnLst>
                                </p:cTn>
                              </p:par>
                            </p:childTnLst>
                          </p:cTn>
                        </p:par>
                      </p:childTnLst>
                    </p:cTn>
                  </p:par>
                </p:childTnLst>
              </p:cTn>
              <p:nextCondLst>
                <p:cond evt="onClick" delay="0">
                  <p:tgtEl>
                    <p:spTgt spid="25604"/>
                  </p:tgtEl>
                </p:cond>
              </p:nextCondLst>
            </p:seq>
            <p:seq concurrent="1" nextAc="seek">
              <p:cTn id="66" restart="whenNotActive" fill="hold" evtFilter="cancelBubble" nodeType="interactiveSeq">
                <p:stCondLst>
                  <p:cond evt="onClick" delay="0">
                    <p:tgtEl>
                      <p:spTgt spid="25602"/>
                    </p:tgtEl>
                  </p:cond>
                </p:stCondLst>
                <p:endSync evt="end" delay="0">
                  <p:rtn val="all"/>
                </p:endSync>
                <p:childTnLst>
                  <p:par>
                    <p:cTn id="67" fill="hold">
                      <p:stCondLst>
                        <p:cond delay="0"/>
                      </p:stCondLst>
                      <p:childTnLst>
                        <p:par>
                          <p:cTn id="68" fill="hold">
                            <p:stCondLst>
                              <p:cond delay="0"/>
                            </p:stCondLst>
                            <p:childTnLst>
                              <p:par>
                                <p:cTn id="69" presetID="55" presetClass="entr" presetSubtype="0"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p:cTn id="71" dur="1000" fill="hold"/>
                                        <p:tgtEl>
                                          <p:spTgt spid="2"/>
                                        </p:tgtEl>
                                        <p:attrNameLst>
                                          <p:attrName>ppt_w</p:attrName>
                                        </p:attrNameLst>
                                      </p:cBhvr>
                                      <p:tavLst>
                                        <p:tav tm="0">
                                          <p:val>
                                            <p:strVal val="#ppt_w*0.70"/>
                                          </p:val>
                                        </p:tav>
                                        <p:tav tm="100000">
                                          <p:val>
                                            <p:strVal val="#ppt_w"/>
                                          </p:val>
                                        </p:tav>
                                      </p:tavLst>
                                    </p:anim>
                                    <p:anim calcmode="lin" valueType="num">
                                      <p:cBhvr>
                                        <p:cTn id="72" dur="1000" fill="hold"/>
                                        <p:tgtEl>
                                          <p:spTgt spid="2"/>
                                        </p:tgtEl>
                                        <p:attrNameLst>
                                          <p:attrName>ppt_h</p:attrName>
                                        </p:attrNameLst>
                                      </p:cBhvr>
                                      <p:tavLst>
                                        <p:tav tm="0">
                                          <p:val>
                                            <p:strVal val="#ppt_h"/>
                                          </p:val>
                                        </p:tav>
                                        <p:tav tm="100000">
                                          <p:val>
                                            <p:strVal val="#ppt_h"/>
                                          </p:val>
                                        </p:tav>
                                      </p:tavLst>
                                    </p:anim>
                                    <p:animEffect transition="in" filter="fade">
                                      <p:cBhvr>
                                        <p:cTn id="73" dur="1000"/>
                                        <p:tgtEl>
                                          <p:spTgt spid="2"/>
                                        </p:tgtEl>
                                      </p:cBhvr>
                                    </p:animEffect>
                                  </p:childTnLst>
                                </p:cTn>
                              </p:par>
                              <p:par>
                                <p:cTn id="74" presetID="50" presetClass="entr" presetSubtype="0" decel="100000" fill="hold" grpId="0" nodeType="withEffect">
                                  <p:stCondLst>
                                    <p:cond delay="0"/>
                                  </p:stCondLst>
                                  <p:childTnLst>
                                    <p:set>
                                      <p:cBhvr>
                                        <p:cTn id="75" dur="1" fill="hold">
                                          <p:stCondLst>
                                            <p:cond delay="0"/>
                                          </p:stCondLst>
                                        </p:cTn>
                                        <p:tgtEl>
                                          <p:spTgt spid="25616"/>
                                        </p:tgtEl>
                                        <p:attrNameLst>
                                          <p:attrName>style.visibility</p:attrName>
                                        </p:attrNameLst>
                                      </p:cBhvr>
                                      <p:to>
                                        <p:strVal val="visible"/>
                                      </p:to>
                                    </p:set>
                                    <p:anim calcmode="lin" valueType="num">
                                      <p:cBhvr>
                                        <p:cTn id="76" dur="1000" fill="hold"/>
                                        <p:tgtEl>
                                          <p:spTgt spid="25616"/>
                                        </p:tgtEl>
                                        <p:attrNameLst>
                                          <p:attrName>ppt_w</p:attrName>
                                        </p:attrNameLst>
                                      </p:cBhvr>
                                      <p:tavLst>
                                        <p:tav tm="0">
                                          <p:val>
                                            <p:strVal val="#ppt_w+.3"/>
                                          </p:val>
                                        </p:tav>
                                        <p:tav tm="100000">
                                          <p:val>
                                            <p:strVal val="#ppt_w"/>
                                          </p:val>
                                        </p:tav>
                                      </p:tavLst>
                                    </p:anim>
                                    <p:anim calcmode="lin" valueType="num">
                                      <p:cBhvr>
                                        <p:cTn id="77" dur="1000" fill="hold"/>
                                        <p:tgtEl>
                                          <p:spTgt spid="25616"/>
                                        </p:tgtEl>
                                        <p:attrNameLst>
                                          <p:attrName>ppt_h</p:attrName>
                                        </p:attrNameLst>
                                      </p:cBhvr>
                                      <p:tavLst>
                                        <p:tav tm="0">
                                          <p:val>
                                            <p:strVal val="#ppt_h"/>
                                          </p:val>
                                        </p:tav>
                                        <p:tav tm="100000">
                                          <p:val>
                                            <p:strVal val="#ppt_h"/>
                                          </p:val>
                                        </p:tav>
                                      </p:tavLst>
                                    </p:anim>
                                    <p:animEffect transition="in" filter="fade">
                                      <p:cBhvr>
                                        <p:cTn id="78" dur="1000"/>
                                        <p:tgtEl>
                                          <p:spTgt spid="25616"/>
                                        </p:tgtEl>
                                      </p:cBhvr>
                                    </p:animEffect>
                                  </p:childTnLst>
                                </p:cTn>
                              </p:par>
                            </p:childTnLst>
                          </p:cTn>
                        </p:par>
                        <p:par>
                          <p:cTn id="79" fill="hold">
                            <p:stCondLst>
                              <p:cond delay="1000"/>
                            </p:stCondLst>
                            <p:childTnLst>
                              <p:par>
                                <p:cTn id="80" presetID="53" presetClass="exit" presetSubtype="0" fill="hold" nodeType="afterEffect">
                                  <p:stCondLst>
                                    <p:cond delay="2000"/>
                                  </p:stCondLst>
                                  <p:childTnLst>
                                    <p:anim calcmode="lin" valueType="num">
                                      <p:cBhvr>
                                        <p:cTn id="81" dur="500"/>
                                        <p:tgtEl>
                                          <p:spTgt spid="2"/>
                                        </p:tgtEl>
                                        <p:attrNameLst>
                                          <p:attrName>ppt_w</p:attrName>
                                        </p:attrNameLst>
                                      </p:cBhvr>
                                      <p:tavLst>
                                        <p:tav tm="0">
                                          <p:val>
                                            <p:strVal val="ppt_w"/>
                                          </p:val>
                                        </p:tav>
                                        <p:tav tm="100000">
                                          <p:val>
                                            <p:fltVal val="0"/>
                                          </p:val>
                                        </p:tav>
                                      </p:tavLst>
                                    </p:anim>
                                    <p:anim calcmode="lin" valueType="num">
                                      <p:cBhvr>
                                        <p:cTn id="82" dur="500"/>
                                        <p:tgtEl>
                                          <p:spTgt spid="2"/>
                                        </p:tgtEl>
                                        <p:attrNameLst>
                                          <p:attrName>ppt_h</p:attrName>
                                        </p:attrNameLst>
                                      </p:cBhvr>
                                      <p:tavLst>
                                        <p:tav tm="0">
                                          <p:val>
                                            <p:strVal val="ppt_h"/>
                                          </p:val>
                                        </p:tav>
                                        <p:tav tm="100000">
                                          <p:val>
                                            <p:fltVal val="0"/>
                                          </p:val>
                                        </p:tav>
                                      </p:tavLst>
                                    </p:anim>
                                    <p:animEffect transition="out" filter="fade">
                                      <p:cBhvr>
                                        <p:cTn id="83" dur="500"/>
                                        <p:tgtEl>
                                          <p:spTgt spid="2"/>
                                        </p:tgtEl>
                                      </p:cBhvr>
                                    </p:animEffect>
                                    <p:set>
                                      <p:cBhvr>
                                        <p:cTn id="84"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5602"/>
                  </p:tgtEl>
                </p:cond>
              </p:nextCondLst>
            </p:seq>
            <p:seq concurrent="1" nextAc="seek">
              <p:cTn id="85" restart="whenNotActive" fill="hold" evtFilter="cancelBubble" nodeType="interactiveSeq">
                <p:stCondLst>
                  <p:cond evt="onClick" delay="0">
                    <p:tgtEl>
                      <p:spTgt spid="25603"/>
                    </p:tgtEl>
                  </p:cond>
                </p:stCondLst>
                <p:endSync evt="end" delay="0">
                  <p:rtn val="all"/>
                </p:endSync>
                <p:childTnLst>
                  <p:par>
                    <p:cTn id="86" fill="hold">
                      <p:stCondLst>
                        <p:cond delay="0"/>
                      </p:stCondLst>
                      <p:childTnLst>
                        <p:par>
                          <p:cTn id="87" fill="hold">
                            <p:stCondLst>
                              <p:cond delay="0"/>
                            </p:stCondLst>
                            <p:childTnLst>
                              <p:par>
                                <p:cTn id="88" presetID="55" presetClass="entr" presetSubtype="0" fill="hold" nodeType="click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1000" fill="hold"/>
                                        <p:tgtEl>
                                          <p:spTgt spid="3"/>
                                        </p:tgtEl>
                                        <p:attrNameLst>
                                          <p:attrName>ppt_w</p:attrName>
                                        </p:attrNameLst>
                                      </p:cBhvr>
                                      <p:tavLst>
                                        <p:tav tm="0">
                                          <p:val>
                                            <p:strVal val="#ppt_w*0.70"/>
                                          </p:val>
                                        </p:tav>
                                        <p:tav tm="100000">
                                          <p:val>
                                            <p:strVal val="#ppt_w"/>
                                          </p:val>
                                        </p:tav>
                                      </p:tavLst>
                                    </p:anim>
                                    <p:anim calcmode="lin" valueType="num">
                                      <p:cBhvr>
                                        <p:cTn id="91" dur="1000" fill="hold"/>
                                        <p:tgtEl>
                                          <p:spTgt spid="3"/>
                                        </p:tgtEl>
                                        <p:attrNameLst>
                                          <p:attrName>ppt_h</p:attrName>
                                        </p:attrNameLst>
                                      </p:cBhvr>
                                      <p:tavLst>
                                        <p:tav tm="0">
                                          <p:val>
                                            <p:strVal val="#ppt_h"/>
                                          </p:val>
                                        </p:tav>
                                        <p:tav tm="100000">
                                          <p:val>
                                            <p:strVal val="#ppt_h"/>
                                          </p:val>
                                        </p:tav>
                                      </p:tavLst>
                                    </p:anim>
                                    <p:animEffect transition="in" filter="fade">
                                      <p:cBhvr>
                                        <p:cTn id="92" dur="1000"/>
                                        <p:tgtEl>
                                          <p:spTgt spid="3"/>
                                        </p:tgtEl>
                                      </p:cBhvr>
                                    </p:animEffect>
                                  </p:childTnLst>
                                </p:cTn>
                              </p:par>
                              <p:par>
                                <p:cTn id="93" presetID="50" presetClass="entr" presetSubtype="0" decel="100000" fill="hold" grpId="0" nodeType="withEffect">
                                  <p:stCondLst>
                                    <p:cond delay="0"/>
                                  </p:stCondLst>
                                  <p:childTnLst>
                                    <p:set>
                                      <p:cBhvr>
                                        <p:cTn id="94" dur="1" fill="hold">
                                          <p:stCondLst>
                                            <p:cond delay="0"/>
                                          </p:stCondLst>
                                        </p:cTn>
                                        <p:tgtEl>
                                          <p:spTgt spid="25617"/>
                                        </p:tgtEl>
                                        <p:attrNameLst>
                                          <p:attrName>style.visibility</p:attrName>
                                        </p:attrNameLst>
                                      </p:cBhvr>
                                      <p:to>
                                        <p:strVal val="visible"/>
                                      </p:to>
                                    </p:set>
                                    <p:anim calcmode="lin" valueType="num">
                                      <p:cBhvr>
                                        <p:cTn id="95" dur="1000" fill="hold"/>
                                        <p:tgtEl>
                                          <p:spTgt spid="25617"/>
                                        </p:tgtEl>
                                        <p:attrNameLst>
                                          <p:attrName>ppt_w</p:attrName>
                                        </p:attrNameLst>
                                      </p:cBhvr>
                                      <p:tavLst>
                                        <p:tav tm="0">
                                          <p:val>
                                            <p:strVal val="#ppt_w+.3"/>
                                          </p:val>
                                        </p:tav>
                                        <p:tav tm="100000">
                                          <p:val>
                                            <p:strVal val="#ppt_w"/>
                                          </p:val>
                                        </p:tav>
                                      </p:tavLst>
                                    </p:anim>
                                    <p:anim calcmode="lin" valueType="num">
                                      <p:cBhvr>
                                        <p:cTn id="96" dur="1000" fill="hold"/>
                                        <p:tgtEl>
                                          <p:spTgt spid="25617"/>
                                        </p:tgtEl>
                                        <p:attrNameLst>
                                          <p:attrName>ppt_h</p:attrName>
                                        </p:attrNameLst>
                                      </p:cBhvr>
                                      <p:tavLst>
                                        <p:tav tm="0">
                                          <p:val>
                                            <p:strVal val="#ppt_h"/>
                                          </p:val>
                                        </p:tav>
                                        <p:tav tm="100000">
                                          <p:val>
                                            <p:strVal val="#ppt_h"/>
                                          </p:val>
                                        </p:tav>
                                      </p:tavLst>
                                    </p:anim>
                                    <p:animEffect transition="in" filter="fade">
                                      <p:cBhvr>
                                        <p:cTn id="97" dur="1000"/>
                                        <p:tgtEl>
                                          <p:spTgt spid="25617"/>
                                        </p:tgtEl>
                                      </p:cBhvr>
                                    </p:animEffect>
                                  </p:childTnLst>
                                </p:cTn>
                              </p:par>
                            </p:childTnLst>
                          </p:cTn>
                        </p:par>
                        <p:par>
                          <p:cTn id="98" fill="hold">
                            <p:stCondLst>
                              <p:cond delay="1000"/>
                            </p:stCondLst>
                            <p:childTnLst>
                              <p:par>
                                <p:cTn id="99" presetID="53" presetClass="exit" presetSubtype="0" fill="hold" nodeType="afterEffect">
                                  <p:stCondLst>
                                    <p:cond delay="2000"/>
                                  </p:stCondLst>
                                  <p:childTnLst>
                                    <p:anim calcmode="lin" valueType="num">
                                      <p:cBhvr>
                                        <p:cTn id="100" dur="500"/>
                                        <p:tgtEl>
                                          <p:spTgt spid="3"/>
                                        </p:tgtEl>
                                        <p:attrNameLst>
                                          <p:attrName>ppt_w</p:attrName>
                                        </p:attrNameLst>
                                      </p:cBhvr>
                                      <p:tavLst>
                                        <p:tav tm="0">
                                          <p:val>
                                            <p:strVal val="ppt_w"/>
                                          </p:val>
                                        </p:tav>
                                        <p:tav tm="100000">
                                          <p:val>
                                            <p:fltVal val="0"/>
                                          </p:val>
                                        </p:tav>
                                      </p:tavLst>
                                    </p:anim>
                                    <p:anim calcmode="lin" valueType="num">
                                      <p:cBhvr>
                                        <p:cTn id="101" dur="500"/>
                                        <p:tgtEl>
                                          <p:spTgt spid="3"/>
                                        </p:tgtEl>
                                        <p:attrNameLst>
                                          <p:attrName>ppt_h</p:attrName>
                                        </p:attrNameLst>
                                      </p:cBhvr>
                                      <p:tavLst>
                                        <p:tav tm="0">
                                          <p:val>
                                            <p:strVal val="ppt_h"/>
                                          </p:val>
                                        </p:tav>
                                        <p:tav tm="100000">
                                          <p:val>
                                            <p:fltVal val="0"/>
                                          </p:val>
                                        </p:tav>
                                      </p:tavLst>
                                    </p:anim>
                                    <p:animEffect transition="out" filter="fade">
                                      <p:cBhvr>
                                        <p:cTn id="102" dur="500"/>
                                        <p:tgtEl>
                                          <p:spTgt spid="3"/>
                                        </p:tgtEl>
                                      </p:cBhvr>
                                    </p:animEffect>
                                    <p:set>
                                      <p:cBhvr>
                                        <p:cTn id="10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25603"/>
                  </p:tgtEl>
                </p:cond>
              </p:nextCondLst>
            </p:seq>
            <p:seq concurrent="1" nextAc="seek">
              <p:cTn id="104" restart="whenNotActive" fill="hold" evtFilter="cancelBubble" nodeType="interactiveSeq">
                <p:stCondLst>
                  <p:cond evt="onClick" delay="0">
                    <p:tgtEl>
                      <p:spTgt spid="25605"/>
                    </p:tgtEl>
                  </p:cond>
                </p:stCondLst>
                <p:endSync evt="end" delay="0">
                  <p:rtn val="all"/>
                </p:endSync>
                <p:childTnLst>
                  <p:par>
                    <p:cTn id="105" fill="hold">
                      <p:stCondLst>
                        <p:cond delay="0"/>
                      </p:stCondLst>
                      <p:childTnLst>
                        <p:par>
                          <p:cTn id="106" fill="hold">
                            <p:stCondLst>
                              <p:cond delay="0"/>
                            </p:stCondLst>
                            <p:childTnLst>
                              <p:par>
                                <p:cTn id="107" presetID="55" presetClass="entr" presetSubtype="0" fill="hold" nodeType="clickEffect">
                                  <p:stCondLst>
                                    <p:cond delay="0"/>
                                  </p:stCondLst>
                                  <p:childTnLst>
                                    <p:set>
                                      <p:cBhvr>
                                        <p:cTn id="108" dur="1" fill="hold">
                                          <p:stCondLst>
                                            <p:cond delay="0"/>
                                          </p:stCondLst>
                                        </p:cTn>
                                        <p:tgtEl>
                                          <p:spTgt spid="4"/>
                                        </p:tgtEl>
                                        <p:attrNameLst>
                                          <p:attrName>style.visibility</p:attrName>
                                        </p:attrNameLst>
                                      </p:cBhvr>
                                      <p:to>
                                        <p:strVal val="visible"/>
                                      </p:to>
                                    </p:set>
                                    <p:anim calcmode="lin" valueType="num">
                                      <p:cBhvr>
                                        <p:cTn id="109" dur="1000" fill="hold"/>
                                        <p:tgtEl>
                                          <p:spTgt spid="4"/>
                                        </p:tgtEl>
                                        <p:attrNameLst>
                                          <p:attrName>ppt_w</p:attrName>
                                        </p:attrNameLst>
                                      </p:cBhvr>
                                      <p:tavLst>
                                        <p:tav tm="0">
                                          <p:val>
                                            <p:strVal val="#ppt_w*0.70"/>
                                          </p:val>
                                        </p:tav>
                                        <p:tav tm="100000">
                                          <p:val>
                                            <p:strVal val="#ppt_w"/>
                                          </p:val>
                                        </p:tav>
                                      </p:tavLst>
                                    </p:anim>
                                    <p:anim calcmode="lin" valueType="num">
                                      <p:cBhvr>
                                        <p:cTn id="110" dur="1000" fill="hold"/>
                                        <p:tgtEl>
                                          <p:spTgt spid="4"/>
                                        </p:tgtEl>
                                        <p:attrNameLst>
                                          <p:attrName>ppt_h</p:attrName>
                                        </p:attrNameLst>
                                      </p:cBhvr>
                                      <p:tavLst>
                                        <p:tav tm="0">
                                          <p:val>
                                            <p:strVal val="#ppt_h"/>
                                          </p:val>
                                        </p:tav>
                                        <p:tav tm="100000">
                                          <p:val>
                                            <p:strVal val="#ppt_h"/>
                                          </p:val>
                                        </p:tav>
                                      </p:tavLst>
                                    </p:anim>
                                    <p:animEffect transition="in" filter="fade">
                                      <p:cBhvr>
                                        <p:cTn id="111" dur="1000"/>
                                        <p:tgtEl>
                                          <p:spTgt spid="4"/>
                                        </p:tgtEl>
                                      </p:cBhvr>
                                    </p:animEffect>
                                  </p:childTnLst>
                                </p:cTn>
                              </p:par>
                              <p:par>
                                <p:cTn id="112" presetID="50" presetClass="entr" presetSubtype="0" decel="100000" fill="hold" grpId="0" nodeType="withEffect">
                                  <p:stCondLst>
                                    <p:cond delay="0"/>
                                  </p:stCondLst>
                                  <p:childTnLst>
                                    <p:set>
                                      <p:cBhvr>
                                        <p:cTn id="113" dur="1" fill="hold">
                                          <p:stCondLst>
                                            <p:cond delay="0"/>
                                          </p:stCondLst>
                                        </p:cTn>
                                        <p:tgtEl>
                                          <p:spTgt spid="25618"/>
                                        </p:tgtEl>
                                        <p:attrNameLst>
                                          <p:attrName>style.visibility</p:attrName>
                                        </p:attrNameLst>
                                      </p:cBhvr>
                                      <p:to>
                                        <p:strVal val="visible"/>
                                      </p:to>
                                    </p:set>
                                    <p:anim calcmode="lin" valueType="num">
                                      <p:cBhvr>
                                        <p:cTn id="114" dur="1000" fill="hold"/>
                                        <p:tgtEl>
                                          <p:spTgt spid="25618"/>
                                        </p:tgtEl>
                                        <p:attrNameLst>
                                          <p:attrName>ppt_w</p:attrName>
                                        </p:attrNameLst>
                                      </p:cBhvr>
                                      <p:tavLst>
                                        <p:tav tm="0">
                                          <p:val>
                                            <p:strVal val="#ppt_w+.3"/>
                                          </p:val>
                                        </p:tav>
                                        <p:tav tm="100000">
                                          <p:val>
                                            <p:strVal val="#ppt_w"/>
                                          </p:val>
                                        </p:tav>
                                      </p:tavLst>
                                    </p:anim>
                                    <p:anim calcmode="lin" valueType="num">
                                      <p:cBhvr>
                                        <p:cTn id="115" dur="1000" fill="hold"/>
                                        <p:tgtEl>
                                          <p:spTgt spid="25618"/>
                                        </p:tgtEl>
                                        <p:attrNameLst>
                                          <p:attrName>ppt_h</p:attrName>
                                        </p:attrNameLst>
                                      </p:cBhvr>
                                      <p:tavLst>
                                        <p:tav tm="0">
                                          <p:val>
                                            <p:strVal val="#ppt_h"/>
                                          </p:val>
                                        </p:tav>
                                        <p:tav tm="100000">
                                          <p:val>
                                            <p:strVal val="#ppt_h"/>
                                          </p:val>
                                        </p:tav>
                                      </p:tavLst>
                                    </p:anim>
                                    <p:animEffect transition="in" filter="fade">
                                      <p:cBhvr>
                                        <p:cTn id="116" dur="1000"/>
                                        <p:tgtEl>
                                          <p:spTgt spid="25618"/>
                                        </p:tgtEl>
                                      </p:cBhvr>
                                    </p:animEffect>
                                  </p:childTnLst>
                                </p:cTn>
                              </p:par>
                            </p:childTnLst>
                          </p:cTn>
                        </p:par>
                        <p:par>
                          <p:cTn id="117" fill="hold">
                            <p:stCondLst>
                              <p:cond delay="1000"/>
                            </p:stCondLst>
                            <p:childTnLst>
                              <p:par>
                                <p:cTn id="118" presetID="53" presetClass="exit" presetSubtype="0" fill="hold" nodeType="afterEffect">
                                  <p:stCondLst>
                                    <p:cond delay="2000"/>
                                  </p:stCondLst>
                                  <p:childTnLst>
                                    <p:anim calcmode="lin" valueType="num">
                                      <p:cBhvr>
                                        <p:cTn id="119" dur="500"/>
                                        <p:tgtEl>
                                          <p:spTgt spid="4"/>
                                        </p:tgtEl>
                                        <p:attrNameLst>
                                          <p:attrName>ppt_w</p:attrName>
                                        </p:attrNameLst>
                                      </p:cBhvr>
                                      <p:tavLst>
                                        <p:tav tm="0">
                                          <p:val>
                                            <p:strVal val="ppt_w"/>
                                          </p:val>
                                        </p:tav>
                                        <p:tav tm="100000">
                                          <p:val>
                                            <p:fltVal val="0"/>
                                          </p:val>
                                        </p:tav>
                                      </p:tavLst>
                                    </p:anim>
                                    <p:anim calcmode="lin" valueType="num">
                                      <p:cBhvr>
                                        <p:cTn id="120" dur="500"/>
                                        <p:tgtEl>
                                          <p:spTgt spid="4"/>
                                        </p:tgtEl>
                                        <p:attrNameLst>
                                          <p:attrName>ppt_h</p:attrName>
                                        </p:attrNameLst>
                                      </p:cBhvr>
                                      <p:tavLst>
                                        <p:tav tm="0">
                                          <p:val>
                                            <p:strVal val="ppt_h"/>
                                          </p:val>
                                        </p:tav>
                                        <p:tav tm="100000">
                                          <p:val>
                                            <p:fltVal val="0"/>
                                          </p:val>
                                        </p:tav>
                                      </p:tavLst>
                                    </p:anim>
                                    <p:animEffect transition="out" filter="fade">
                                      <p:cBhvr>
                                        <p:cTn id="121" dur="500"/>
                                        <p:tgtEl>
                                          <p:spTgt spid="4"/>
                                        </p:tgtEl>
                                      </p:cBhvr>
                                    </p:animEffect>
                                    <p:set>
                                      <p:cBhvr>
                                        <p:cTn id="12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25605"/>
                  </p:tgtEl>
                </p:cond>
              </p:nextCondLst>
            </p:seq>
          </p:childTnLst>
        </p:cTn>
      </p:par>
    </p:tnLst>
    <p:bldLst>
      <p:bldP spid="25602" grpId="0"/>
      <p:bldP spid="25604" grpId="0"/>
      <p:bldP spid="25605" grpId="0"/>
      <p:bldP spid="25616" grpId="0" animBg="1"/>
      <p:bldP spid="25617" grpId="0" animBg="1"/>
      <p:bldP spid="25618" grpId="0" animBg="1"/>
      <p:bldP spid="2561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endParaRPr lang="en-US"/>
          </a:p>
        </p:txBody>
      </p:sp>
      <p:sp>
        <p:nvSpPr>
          <p:cNvPr id="269315"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685800" y="1381125"/>
            <a:ext cx="7064375" cy="2041525"/>
          </a:xfrm>
          <a:prstGeom prst="rect">
            <a:avLst/>
          </a:prstGeom>
          <a:noFill/>
          <a:ln w="9525">
            <a:noFill/>
            <a:miter lim="800000"/>
            <a:headEnd/>
            <a:tailEnd/>
          </a:ln>
        </p:spPr>
        <p:txBody>
          <a:bodyPr anchor="ctr">
            <a:spAutoFit/>
          </a:bodyPr>
          <a:lstStyle/>
          <a:p>
            <a:pPr algn="just"/>
            <a:r>
              <a:rPr lang="nl-NL" b="1" dirty="0">
                <a:latin typeface="Times New Roman" pitchFamily="18" charset="0"/>
                <a:cs typeface="Times New Roman" pitchFamily="18" charset="0"/>
              </a:rPr>
              <a:t>Bạn Thanh thích chơi đàn ghi ta, bạn Thanh muốn thay đổi độ to của nốt nhạc bằng cách nào? Em hãy nghĩ cách giúp bạn Thanh.</a:t>
            </a:r>
          </a:p>
        </p:txBody>
      </p:sp>
      <p:sp>
        <p:nvSpPr>
          <p:cNvPr id="44037" name="Rectangle 5"/>
          <p:cNvSpPr>
            <a:spLocks noChangeArrowheads="1"/>
          </p:cNvSpPr>
          <p:nvPr/>
        </p:nvSpPr>
        <p:spPr bwMode="auto">
          <a:xfrm>
            <a:off x="533400" y="3756025"/>
            <a:ext cx="7032625" cy="1554163"/>
          </a:xfrm>
          <a:prstGeom prst="rect">
            <a:avLst/>
          </a:prstGeom>
          <a:noFill/>
          <a:ln w="9525">
            <a:noFill/>
            <a:miter lim="800000"/>
            <a:headEnd/>
            <a:tailEnd/>
          </a:ln>
        </p:spPr>
        <p:txBody>
          <a:bodyPr wrap="none" anchor="ctr">
            <a:spAutoFit/>
          </a:bodyPr>
          <a:lstStyle/>
          <a:p>
            <a:r>
              <a:rPr lang="nl-NL" b="1">
                <a:solidFill>
                  <a:srgbClr val="C00000"/>
                </a:solidFill>
                <a:latin typeface="Times New Roman" pitchFamily="18" charset="0"/>
                <a:cs typeface="Times New Roman" pitchFamily="18" charset="0"/>
              </a:rPr>
              <a:t>Trả lời: </a:t>
            </a:r>
          </a:p>
          <a:p>
            <a:r>
              <a:rPr lang="nl-NL" b="1">
                <a:solidFill>
                  <a:srgbClr val="C00000"/>
                </a:solidFill>
                <a:latin typeface="Times New Roman" pitchFamily="18" charset="0"/>
                <a:cs typeface="Times New Roman" pitchFamily="18" charset="0"/>
              </a:rPr>
              <a:t>Bạn Thanh muốn thay đổi độ to của </a:t>
            </a:r>
          </a:p>
          <a:p>
            <a:r>
              <a:rPr lang="nl-NL" b="1">
                <a:solidFill>
                  <a:srgbClr val="C00000"/>
                </a:solidFill>
                <a:latin typeface="Times New Roman" pitchFamily="18" charset="0"/>
                <a:cs typeface="Times New Roman" pitchFamily="18" charset="0"/>
              </a:rPr>
              <a:t>nốt nhạc bằng cách gảy mạnh dây đàn.</a:t>
            </a:r>
            <a:r>
              <a:rPr lang="en-US" b="1">
                <a:solidFill>
                  <a:srgbClr val="C00000"/>
                </a:solidFill>
                <a:latin typeface="Times New Roman" pitchFamily="18" charset="0"/>
                <a:cs typeface="Times New Roman" pitchFamily="18" charset="0"/>
              </a:rPr>
              <a:t> </a:t>
            </a:r>
          </a:p>
        </p:txBody>
      </p:sp>
      <p:sp>
        <p:nvSpPr>
          <p:cNvPr id="221189" name="Text Box 5"/>
          <p:cNvSpPr txBox="1">
            <a:spLocks noChangeArrowheads="1"/>
          </p:cNvSpPr>
          <p:nvPr/>
        </p:nvSpPr>
        <p:spPr bwMode="auto">
          <a:xfrm>
            <a:off x="609600" y="685800"/>
            <a:ext cx="2057400" cy="701675"/>
          </a:xfrm>
          <a:prstGeom prst="rect">
            <a:avLst/>
          </a:prstGeom>
          <a:noFill/>
          <a:ln w="9525">
            <a:noFill/>
            <a:miter lim="800000"/>
            <a:headEnd/>
            <a:tailEnd/>
          </a:ln>
          <a:effectLst/>
        </p:spPr>
        <p:txBody>
          <a:bodyPr>
            <a:spAutoFit/>
          </a:bodyPr>
          <a:lstStyle/>
          <a:p>
            <a:pPr>
              <a:spcBef>
                <a:spcPct val="50000"/>
              </a:spcBef>
            </a:pPr>
            <a:r>
              <a:rPr lang="en-US" sz="4000" b="1">
                <a:solidFill>
                  <a:srgbClr val="FF0000"/>
                </a:solidFill>
                <a:latin typeface="Times New Roman" pitchFamily="18" charset="0"/>
              </a:rPr>
              <a:t>Bài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diamond(in)">
                                      <p:cBhvr>
                                        <p:cTn id="7" dur="2000"/>
                                        <p:tgtEl>
                                          <p:spTgt spid="440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4037"/>
                                        </p:tgtEl>
                                        <p:attrNameLst>
                                          <p:attrName>style.visibility</p:attrName>
                                        </p:attrNameLst>
                                      </p:cBhvr>
                                      <p:to>
                                        <p:strVal val="visible"/>
                                      </p:to>
                                    </p:set>
                                    <p:animEffect transition="in" filter="blinds(horizontal)">
                                      <p:cBhvr>
                                        <p:cTn id="12" dur="5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3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endParaRPr lang="en-US"/>
          </a:p>
        </p:txBody>
      </p:sp>
      <p:sp>
        <p:nvSpPr>
          <p:cNvPr id="223235"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2690" name="Group 10"/>
          <p:cNvGrpSpPr>
            <a:grpSpLocks/>
          </p:cNvGrpSpPr>
          <p:nvPr/>
        </p:nvGrpSpPr>
        <p:grpSpPr bwMode="auto">
          <a:xfrm>
            <a:off x="0" y="0"/>
            <a:ext cx="9144000" cy="6858000"/>
            <a:chOff x="0" y="0"/>
            <a:chExt cx="5760" cy="4320"/>
          </a:xfrm>
        </p:grpSpPr>
        <p:pic>
          <p:nvPicPr>
            <p:cNvPr id="242691" name="Picture 11" descr="n3"/>
            <p:cNvPicPr>
              <a:picLocks noChangeAspect="1" noChangeArrowheads="1"/>
            </p:cNvPicPr>
            <p:nvPr/>
          </p:nvPicPr>
          <p:blipFill>
            <a:blip r:embed="rId3"/>
            <a:srcRect/>
            <a:stretch>
              <a:fillRect/>
            </a:stretch>
          </p:blipFill>
          <p:spPr bwMode="auto">
            <a:xfrm rot="5400000">
              <a:off x="-2137" y="2137"/>
              <a:ext cx="4320" cy="46"/>
            </a:xfrm>
            <a:prstGeom prst="rect">
              <a:avLst/>
            </a:prstGeom>
            <a:noFill/>
            <a:ln w="9525">
              <a:noFill/>
              <a:miter lim="800000"/>
              <a:headEnd/>
              <a:tailEnd/>
            </a:ln>
          </p:spPr>
        </p:pic>
        <p:pic>
          <p:nvPicPr>
            <p:cNvPr id="242692" name="Picture 12" descr="n3"/>
            <p:cNvPicPr>
              <a:picLocks noChangeAspect="1" noChangeArrowheads="1"/>
            </p:cNvPicPr>
            <p:nvPr/>
          </p:nvPicPr>
          <p:blipFill>
            <a:blip r:embed="rId3"/>
            <a:srcRect/>
            <a:stretch>
              <a:fillRect/>
            </a:stretch>
          </p:blipFill>
          <p:spPr bwMode="auto">
            <a:xfrm rot="5400000">
              <a:off x="3577" y="2137"/>
              <a:ext cx="4320" cy="46"/>
            </a:xfrm>
            <a:prstGeom prst="rect">
              <a:avLst/>
            </a:prstGeom>
            <a:noFill/>
            <a:ln w="9525">
              <a:noFill/>
              <a:miter lim="800000"/>
              <a:headEnd/>
              <a:tailEnd/>
            </a:ln>
          </p:spPr>
        </p:pic>
        <p:pic>
          <p:nvPicPr>
            <p:cNvPr id="242693" name="Picture 13" descr="n3"/>
            <p:cNvPicPr>
              <a:picLocks noChangeAspect="1" noChangeArrowheads="1"/>
            </p:cNvPicPr>
            <p:nvPr/>
          </p:nvPicPr>
          <p:blipFill>
            <a:blip r:embed="rId3"/>
            <a:srcRect/>
            <a:stretch>
              <a:fillRect/>
            </a:stretch>
          </p:blipFill>
          <p:spPr bwMode="auto">
            <a:xfrm>
              <a:off x="0" y="4259"/>
              <a:ext cx="5760" cy="61"/>
            </a:xfrm>
            <a:prstGeom prst="rect">
              <a:avLst/>
            </a:prstGeom>
            <a:noFill/>
            <a:ln w="9525">
              <a:noFill/>
              <a:miter lim="800000"/>
              <a:headEnd/>
              <a:tailEnd/>
            </a:ln>
          </p:spPr>
        </p:pic>
        <p:pic>
          <p:nvPicPr>
            <p:cNvPr id="242694" name="Picture 14" descr="n3"/>
            <p:cNvPicPr>
              <a:picLocks noChangeAspect="1" noChangeArrowheads="1"/>
            </p:cNvPicPr>
            <p:nvPr/>
          </p:nvPicPr>
          <p:blipFill>
            <a:blip r:embed="rId3"/>
            <a:srcRect/>
            <a:stretch>
              <a:fillRect/>
            </a:stretch>
          </p:blipFill>
          <p:spPr bwMode="auto">
            <a:xfrm>
              <a:off x="0" y="0"/>
              <a:ext cx="5760" cy="61"/>
            </a:xfrm>
            <a:prstGeom prst="rect">
              <a:avLst/>
            </a:prstGeom>
            <a:noFill/>
            <a:ln w="9525">
              <a:noFill/>
              <a:miter lim="800000"/>
              <a:headEnd/>
              <a:tailEnd/>
            </a:ln>
          </p:spPr>
        </p:pic>
      </p:grpSp>
      <p:pic>
        <p:nvPicPr>
          <p:cNvPr id="242695" name="Picture 4" descr="hinh0112"/>
          <p:cNvPicPr>
            <a:picLocks noChangeAspect="1" noChangeArrowheads="1"/>
          </p:cNvPicPr>
          <p:nvPr/>
        </p:nvPicPr>
        <p:blipFill>
          <a:blip r:embed="rId4"/>
          <a:srcRect/>
          <a:stretch>
            <a:fillRect/>
          </a:stretch>
        </p:blipFill>
        <p:spPr bwMode="auto">
          <a:xfrm>
            <a:off x="127000" y="152400"/>
            <a:ext cx="8864600" cy="6553200"/>
          </a:xfrm>
          <a:prstGeom prst="rect">
            <a:avLst/>
          </a:prstGeom>
          <a:solidFill>
            <a:schemeClr val="accent1"/>
          </a:solidFill>
          <a:ln w="57150" cmpd="thickThin">
            <a:solidFill>
              <a:srgbClr val="FF66CC"/>
            </a:solidFill>
            <a:miter lim="800000"/>
            <a:headEnd/>
            <a:tailEnd/>
          </a:ln>
        </p:spPr>
      </p:pic>
      <p:sp>
        <p:nvSpPr>
          <p:cNvPr id="242696" name="Rectangle 16"/>
          <p:cNvSpPr>
            <a:spLocks noChangeArrowheads="1"/>
          </p:cNvSpPr>
          <p:nvPr/>
        </p:nvSpPr>
        <p:spPr bwMode="auto">
          <a:xfrm>
            <a:off x="152400" y="5638800"/>
            <a:ext cx="8839200" cy="914400"/>
          </a:xfrm>
          <a:prstGeom prst="rect">
            <a:avLst/>
          </a:prstGeom>
          <a:solidFill>
            <a:schemeClr val="accent1"/>
          </a:solidFill>
          <a:ln w="9525">
            <a:noFill/>
            <a:miter lim="800000"/>
            <a:headEnd/>
            <a:tailEnd/>
          </a:ln>
        </p:spPr>
        <p:txBody>
          <a:bodyPr wrap="none" anchor="ctr"/>
          <a:lstStyle/>
          <a:p>
            <a:pPr algn="ctr"/>
            <a:r>
              <a:rPr lang="en-US" sz="2800">
                <a:solidFill>
                  <a:srgbClr val="0000FF"/>
                </a:solidFill>
                <a:latin typeface="Times New Roman" pitchFamily="18" charset="0"/>
                <a:cs typeface="Times New Roman" pitchFamily="18" charset="0"/>
              </a:rPr>
              <a:t>Xin chân thành cảm ơn quý thầy cô đã đến dự giờ thăm lớp!</a:t>
            </a:r>
          </a:p>
          <a:p>
            <a:pPr algn="ctr"/>
            <a:r>
              <a:rPr lang="en-US" sz="2800">
                <a:solidFill>
                  <a:srgbClr val="0000FF"/>
                </a:solidFill>
                <a:latin typeface="Times New Roman" pitchFamily="18" charset="0"/>
                <a:cs typeface="Times New Roman" pitchFamily="18" charset="0"/>
              </a:rPr>
              <a:t>Cảm ơn sự nhiệt tình, tích cực của các em học sinh</a:t>
            </a:r>
            <a:r>
              <a:rPr lang="en-US" sz="2800" b="1">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endParaRPr lang="en-US"/>
          </a:p>
        </p:txBody>
      </p:sp>
      <p:sp>
        <p:nvSpPr>
          <p:cNvPr id="243715"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body" idx="1"/>
          </p:nvPr>
        </p:nvSpPr>
        <p:spPr>
          <a:xfrm>
            <a:off x="539750" y="1412875"/>
            <a:ext cx="7918450" cy="4114800"/>
          </a:xfrm>
        </p:spPr>
        <p:txBody>
          <a:bodyPr/>
          <a:lstStyle/>
          <a:p>
            <a:pPr marL="609600" indent="-609600">
              <a:buFontTx/>
              <a:buNone/>
            </a:pPr>
            <a:r>
              <a:rPr lang="en-US" b="1" u="sng">
                <a:solidFill>
                  <a:srgbClr val="FF0000"/>
                </a:solidFill>
              </a:rPr>
              <a:t>Bài 12.1/SBT</a:t>
            </a:r>
            <a:r>
              <a:rPr lang="en-US" b="1"/>
              <a:t>: Vật phát ra âm to hơn khi nào?</a:t>
            </a:r>
          </a:p>
          <a:p>
            <a:pPr marL="609600" indent="-609600">
              <a:buFontTx/>
              <a:buAutoNum type="alphaUcPeriod"/>
            </a:pPr>
            <a:r>
              <a:rPr lang="en-US" b="1"/>
              <a:t>Khi vật dao động nhanh hơn.</a:t>
            </a:r>
          </a:p>
          <a:p>
            <a:pPr marL="609600" indent="-609600">
              <a:buFontTx/>
              <a:buAutoNum type="alphaUcPeriod"/>
            </a:pPr>
            <a:r>
              <a:rPr lang="en-US" b="1"/>
              <a:t>Khi vật dao động mạnh hơn.</a:t>
            </a:r>
          </a:p>
          <a:p>
            <a:pPr marL="609600" indent="-609600">
              <a:buFontTx/>
              <a:buAutoNum type="alphaUcPeriod"/>
            </a:pPr>
            <a:r>
              <a:rPr lang="en-US" b="1"/>
              <a:t>Khi tần số dao động lớn hơn.</a:t>
            </a:r>
          </a:p>
          <a:p>
            <a:pPr marL="609600" indent="-609600">
              <a:buFontTx/>
              <a:buAutoNum type="alphaUcPeriod"/>
            </a:pPr>
            <a:r>
              <a:rPr lang="en-US" b="1"/>
              <a:t>Cả 3 trường hợp trên.</a:t>
            </a:r>
          </a:p>
        </p:txBody>
      </p:sp>
      <p:sp>
        <p:nvSpPr>
          <p:cNvPr id="152579" name="Oval 3"/>
          <p:cNvSpPr>
            <a:spLocks noChangeArrowheads="1"/>
          </p:cNvSpPr>
          <p:nvPr/>
        </p:nvSpPr>
        <p:spPr bwMode="auto">
          <a:xfrm>
            <a:off x="452438" y="3171825"/>
            <a:ext cx="647700" cy="433388"/>
          </a:xfrm>
          <a:prstGeom prst="ellipse">
            <a:avLst/>
          </a:prstGeom>
          <a:noFill/>
          <a:ln w="9525">
            <a:solidFill>
              <a:srgbClr val="FD4835"/>
            </a:solidFill>
            <a:round/>
            <a:headEnd/>
            <a:tailEnd/>
          </a:ln>
          <a:effectLst/>
        </p:spPr>
        <p:txBody>
          <a:bodyPr wrap="none" anchor="ctr"/>
          <a:lstStyle/>
          <a:p>
            <a:pPr algn="ctr"/>
            <a:endParaRPr lang="en-US" sz="1800">
              <a:solidFill>
                <a:srgbClr val="FF00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2579"/>
                                        </p:tgtEl>
                                        <p:attrNameLst>
                                          <p:attrName>style.visibility</p:attrName>
                                        </p:attrNameLst>
                                      </p:cBhvr>
                                      <p:to>
                                        <p:strVal val="visible"/>
                                      </p:to>
                                    </p:set>
                                    <p:anim calcmode="lin" valueType="num">
                                      <p:cBhvr additive="base">
                                        <p:cTn id="7" dur="500" fill="hold"/>
                                        <p:tgtEl>
                                          <p:spTgt spid="152579"/>
                                        </p:tgtEl>
                                        <p:attrNameLst>
                                          <p:attrName>ppt_x</p:attrName>
                                        </p:attrNameLst>
                                      </p:cBhvr>
                                      <p:tavLst>
                                        <p:tav tm="0">
                                          <p:val>
                                            <p:strVal val="#ppt_x"/>
                                          </p:val>
                                        </p:tav>
                                        <p:tav tm="100000">
                                          <p:val>
                                            <p:strVal val="#ppt_x"/>
                                          </p:val>
                                        </p:tav>
                                      </p:tavLst>
                                    </p:anim>
                                    <p:anim calcmode="lin" valueType="num">
                                      <p:cBhvr additive="base">
                                        <p:cTn id="8" dur="500" fill="hold"/>
                                        <p:tgtEl>
                                          <p:spTgt spid="1525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endParaRPr lang="en-US"/>
          </a:p>
        </p:txBody>
      </p:sp>
      <p:sp>
        <p:nvSpPr>
          <p:cNvPr id="154627"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body" idx="1"/>
          </p:nvPr>
        </p:nvSpPr>
        <p:spPr>
          <a:xfrm>
            <a:off x="250825" y="1412875"/>
            <a:ext cx="8569325" cy="4114800"/>
          </a:xfrm>
        </p:spPr>
        <p:txBody>
          <a:bodyPr/>
          <a:lstStyle/>
          <a:p>
            <a:pPr marL="609600" indent="-609600">
              <a:buFontTx/>
              <a:buNone/>
            </a:pPr>
            <a:r>
              <a:rPr lang="en-US" b="1" u="sng">
                <a:solidFill>
                  <a:srgbClr val="FF0000"/>
                </a:solidFill>
              </a:rPr>
              <a:t>Bài 12.2/SBT</a:t>
            </a:r>
            <a:r>
              <a:rPr lang="en-US" b="1"/>
              <a:t>: Điền vào chỗ trống:</a:t>
            </a:r>
          </a:p>
          <a:p>
            <a:pPr marL="609600" indent="-609600">
              <a:buFontTx/>
              <a:buNone/>
            </a:pPr>
            <a:r>
              <a:rPr lang="en-US" b="1"/>
              <a:t>Đơn vị độ to của âm là…….</a:t>
            </a:r>
          </a:p>
          <a:p>
            <a:pPr marL="609600" indent="-609600">
              <a:buFontTx/>
              <a:buNone/>
            </a:pPr>
            <a:r>
              <a:rPr lang="en-US" b="1"/>
              <a:t>Dao động càng mạnh thì âm phát ra …….</a:t>
            </a:r>
          </a:p>
          <a:p>
            <a:pPr marL="609600" indent="-609600">
              <a:buFontTx/>
              <a:buNone/>
            </a:pPr>
            <a:r>
              <a:rPr lang="en-US" b="1"/>
              <a:t>Dao động càng yếu thì âm phát ra …….</a:t>
            </a:r>
          </a:p>
        </p:txBody>
      </p:sp>
      <p:sp>
        <p:nvSpPr>
          <p:cNvPr id="156675" name="Text Box 3"/>
          <p:cNvSpPr txBox="1">
            <a:spLocks noChangeArrowheads="1"/>
          </p:cNvSpPr>
          <p:nvPr/>
        </p:nvSpPr>
        <p:spPr bwMode="auto">
          <a:xfrm>
            <a:off x="4716463" y="1916113"/>
            <a:ext cx="2736850" cy="579437"/>
          </a:xfrm>
          <a:prstGeom prst="rect">
            <a:avLst/>
          </a:prstGeom>
          <a:noFill/>
          <a:ln w="9525">
            <a:noFill/>
            <a:miter lim="800000"/>
            <a:headEnd/>
            <a:tailEnd/>
          </a:ln>
          <a:effectLst/>
        </p:spPr>
        <p:txBody>
          <a:bodyPr>
            <a:spAutoFit/>
          </a:bodyPr>
          <a:lstStyle/>
          <a:p>
            <a:pPr>
              <a:spcBef>
                <a:spcPct val="50000"/>
              </a:spcBef>
            </a:pPr>
            <a:r>
              <a:rPr lang="en-US" b="1">
                <a:solidFill>
                  <a:srgbClr val="FF0000"/>
                </a:solidFill>
                <a:latin typeface="Arial" charset="0"/>
                <a:cs typeface="Arial" charset="0"/>
              </a:rPr>
              <a:t>đêxiben (dB)</a:t>
            </a:r>
          </a:p>
        </p:txBody>
      </p:sp>
      <p:sp>
        <p:nvSpPr>
          <p:cNvPr id="156676" name="Text Box 4"/>
          <p:cNvSpPr txBox="1">
            <a:spLocks noChangeArrowheads="1"/>
          </p:cNvSpPr>
          <p:nvPr/>
        </p:nvSpPr>
        <p:spPr bwMode="auto">
          <a:xfrm>
            <a:off x="7250113" y="2522538"/>
            <a:ext cx="1979612" cy="579437"/>
          </a:xfrm>
          <a:prstGeom prst="rect">
            <a:avLst/>
          </a:prstGeom>
          <a:noFill/>
          <a:ln w="9525">
            <a:noFill/>
            <a:miter lim="800000"/>
            <a:headEnd/>
            <a:tailEnd/>
          </a:ln>
          <a:effectLst/>
        </p:spPr>
        <p:txBody>
          <a:bodyPr>
            <a:spAutoFit/>
          </a:bodyPr>
          <a:lstStyle/>
          <a:p>
            <a:pPr>
              <a:spcBef>
                <a:spcPct val="50000"/>
              </a:spcBef>
            </a:pPr>
            <a:r>
              <a:rPr lang="en-US" b="1">
                <a:solidFill>
                  <a:srgbClr val="FF0000"/>
                </a:solidFill>
                <a:latin typeface="Arial" charset="0"/>
                <a:cs typeface="Arial" charset="0"/>
              </a:rPr>
              <a:t>càng to</a:t>
            </a:r>
          </a:p>
        </p:txBody>
      </p:sp>
      <p:sp>
        <p:nvSpPr>
          <p:cNvPr id="156677" name="Text Box 5"/>
          <p:cNvSpPr txBox="1">
            <a:spLocks noChangeArrowheads="1"/>
          </p:cNvSpPr>
          <p:nvPr/>
        </p:nvSpPr>
        <p:spPr bwMode="auto">
          <a:xfrm>
            <a:off x="6948488" y="3113088"/>
            <a:ext cx="2195512" cy="579437"/>
          </a:xfrm>
          <a:prstGeom prst="rect">
            <a:avLst/>
          </a:prstGeom>
          <a:noFill/>
          <a:ln w="9525">
            <a:noFill/>
            <a:miter lim="800000"/>
            <a:headEnd/>
            <a:tailEnd/>
          </a:ln>
          <a:effectLst/>
        </p:spPr>
        <p:txBody>
          <a:bodyPr>
            <a:spAutoFit/>
          </a:bodyPr>
          <a:lstStyle/>
          <a:p>
            <a:pPr>
              <a:spcBef>
                <a:spcPct val="50000"/>
              </a:spcBef>
            </a:pPr>
            <a:r>
              <a:rPr lang="en-US" b="1">
                <a:solidFill>
                  <a:srgbClr val="FF0000"/>
                </a:solidFill>
                <a:latin typeface="Arial" charset="0"/>
                <a:cs typeface="Arial" charset="0"/>
              </a:rPr>
              <a:t>càng nhỏ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6675"/>
                                        </p:tgtEl>
                                        <p:attrNameLst>
                                          <p:attrName>style.visibility</p:attrName>
                                        </p:attrNameLst>
                                      </p:cBhvr>
                                      <p:to>
                                        <p:strVal val="visible"/>
                                      </p:to>
                                    </p:set>
                                    <p:anim calcmode="lin" valueType="num">
                                      <p:cBhvr additive="base">
                                        <p:cTn id="7" dur="500" fill="hold"/>
                                        <p:tgtEl>
                                          <p:spTgt spid="156675"/>
                                        </p:tgtEl>
                                        <p:attrNameLst>
                                          <p:attrName>ppt_x</p:attrName>
                                        </p:attrNameLst>
                                      </p:cBhvr>
                                      <p:tavLst>
                                        <p:tav tm="0">
                                          <p:val>
                                            <p:strVal val="#ppt_x"/>
                                          </p:val>
                                        </p:tav>
                                        <p:tav tm="100000">
                                          <p:val>
                                            <p:strVal val="#ppt_x"/>
                                          </p:val>
                                        </p:tav>
                                      </p:tavLst>
                                    </p:anim>
                                    <p:anim calcmode="lin" valueType="num">
                                      <p:cBhvr additive="base">
                                        <p:cTn id="8" dur="500" fill="hold"/>
                                        <p:tgtEl>
                                          <p:spTgt spid="1566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6676"/>
                                        </p:tgtEl>
                                        <p:attrNameLst>
                                          <p:attrName>style.visibility</p:attrName>
                                        </p:attrNameLst>
                                      </p:cBhvr>
                                      <p:to>
                                        <p:strVal val="visible"/>
                                      </p:to>
                                    </p:set>
                                    <p:anim calcmode="lin" valueType="num">
                                      <p:cBhvr additive="base">
                                        <p:cTn id="13" dur="500" fill="hold"/>
                                        <p:tgtEl>
                                          <p:spTgt spid="156676"/>
                                        </p:tgtEl>
                                        <p:attrNameLst>
                                          <p:attrName>ppt_x</p:attrName>
                                        </p:attrNameLst>
                                      </p:cBhvr>
                                      <p:tavLst>
                                        <p:tav tm="0">
                                          <p:val>
                                            <p:strVal val="#ppt_x"/>
                                          </p:val>
                                        </p:tav>
                                        <p:tav tm="100000">
                                          <p:val>
                                            <p:strVal val="#ppt_x"/>
                                          </p:val>
                                        </p:tav>
                                      </p:tavLst>
                                    </p:anim>
                                    <p:anim calcmode="lin" valueType="num">
                                      <p:cBhvr additive="base">
                                        <p:cTn id="14" dur="500" fill="hold"/>
                                        <p:tgtEl>
                                          <p:spTgt spid="1566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6677"/>
                                        </p:tgtEl>
                                        <p:attrNameLst>
                                          <p:attrName>style.visibility</p:attrName>
                                        </p:attrNameLst>
                                      </p:cBhvr>
                                      <p:to>
                                        <p:strVal val="visible"/>
                                      </p:to>
                                    </p:set>
                                    <p:anim calcmode="lin" valueType="num">
                                      <p:cBhvr additive="base">
                                        <p:cTn id="19" dur="500" fill="hold"/>
                                        <p:tgtEl>
                                          <p:spTgt spid="156677"/>
                                        </p:tgtEl>
                                        <p:attrNameLst>
                                          <p:attrName>ppt_x</p:attrName>
                                        </p:attrNameLst>
                                      </p:cBhvr>
                                      <p:tavLst>
                                        <p:tav tm="0">
                                          <p:val>
                                            <p:strVal val="#ppt_x"/>
                                          </p:val>
                                        </p:tav>
                                        <p:tav tm="100000">
                                          <p:val>
                                            <p:strVal val="#ppt_x"/>
                                          </p:val>
                                        </p:tav>
                                      </p:tavLst>
                                    </p:anim>
                                    <p:anim calcmode="lin" valueType="num">
                                      <p:cBhvr additive="base">
                                        <p:cTn id="20" dur="500" fill="hold"/>
                                        <p:tgtEl>
                                          <p:spTgt spid="1566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p:bldP spid="156676" grpId="0"/>
      <p:bldP spid="1566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9442" name="Group 2"/>
          <p:cNvGrpSpPr>
            <a:grpSpLocks/>
          </p:cNvGrpSpPr>
          <p:nvPr/>
        </p:nvGrpSpPr>
        <p:grpSpPr bwMode="auto">
          <a:xfrm>
            <a:off x="0" y="0"/>
            <a:ext cx="9144000" cy="533400"/>
            <a:chOff x="0" y="0"/>
            <a:chExt cx="5760" cy="288"/>
          </a:xfrm>
        </p:grpSpPr>
        <p:sp>
          <p:nvSpPr>
            <p:cNvPr id="189443" name="Line 3"/>
            <p:cNvSpPr>
              <a:spLocks noChangeShapeType="1"/>
            </p:cNvSpPr>
            <p:nvPr/>
          </p:nvSpPr>
          <p:spPr bwMode="auto">
            <a:xfrm>
              <a:off x="0" y="288"/>
              <a:ext cx="5760" cy="0"/>
            </a:xfrm>
            <a:prstGeom prst="line">
              <a:avLst/>
            </a:prstGeom>
            <a:noFill/>
            <a:ln w="28575">
              <a:solidFill>
                <a:srgbClr val="FF00FF"/>
              </a:solidFill>
              <a:round/>
              <a:headEnd/>
              <a:tailEnd/>
            </a:ln>
          </p:spPr>
          <p:txBody>
            <a:bodyPr/>
            <a:lstStyle/>
            <a:p>
              <a:endParaRPr lang="en-US"/>
            </a:p>
          </p:txBody>
        </p:sp>
        <p:sp>
          <p:nvSpPr>
            <p:cNvPr id="9220" name="Text Box 4"/>
            <p:cNvSpPr txBox="1">
              <a:spLocks noChangeArrowheads="1"/>
            </p:cNvSpPr>
            <p:nvPr/>
          </p:nvSpPr>
          <p:spPr bwMode="auto">
            <a:xfrm>
              <a:off x="0" y="0"/>
              <a:ext cx="5760" cy="280"/>
            </a:xfrm>
            <a:prstGeom prst="rect">
              <a:avLst/>
            </a:prstGeom>
            <a:gradFill rotWithShape="1">
              <a:gsLst>
                <a:gs pos="0">
                  <a:srgbClr val="CCECFF"/>
                </a:gs>
                <a:gs pos="50000">
                  <a:schemeClr val="bg1"/>
                </a:gs>
                <a:gs pos="100000">
                  <a:srgbClr val="CCECFF"/>
                </a:gs>
              </a:gsLst>
              <a:lin ang="0" scaled="1"/>
            </a:gradFill>
            <a:ln w="9525">
              <a:noFill/>
              <a:miter lim="800000"/>
              <a:headEnd/>
              <a:tailEnd/>
            </a:ln>
            <a:effectLst/>
          </p:spPr>
          <p:txBody>
            <a:bodyPr>
              <a:spAutoFit/>
            </a:bodyPr>
            <a:lstStyle/>
            <a:p>
              <a:pPr algn="ctr">
                <a:spcBef>
                  <a:spcPct val="50000"/>
                </a:spcBef>
                <a:defRPr/>
              </a:pPr>
              <a:r>
                <a:rPr lang="en-US" sz="2800" b="1" i="1">
                  <a:solidFill>
                    <a:srgbClr val="0000FF"/>
                  </a:solidFill>
                  <a:latin typeface="Times New Roman" pitchFamily="18" charset="0"/>
                </a:rPr>
                <a:t>* Thí nghiệm 1:</a:t>
              </a:r>
            </a:p>
          </p:txBody>
        </p:sp>
      </p:grpSp>
      <p:pic>
        <p:nvPicPr>
          <p:cNvPr id="189445" name="Picture 29" descr="Vat Ly 7 SGK hinh 12"/>
          <p:cNvPicPr>
            <a:picLocks noChangeAspect="1" noChangeArrowheads="1"/>
          </p:cNvPicPr>
          <p:nvPr/>
        </p:nvPicPr>
        <p:blipFill>
          <a:blip r:embed="rId3"/>
          <a:srcRect/>
          <a:stretch>
            <a:fillRect/>
          </a:stretch>
        </p:blipFill>
        <p:spPr bwMode="auto">
          <a:xfrm>
            <a:off x="457200" y="1905000"/>
            <a:ext cx="3889375" cy="4953000"/>
          </a:xfrm>
          <a:prstGeom prst="rect">
            <a:avLst/>
          </a:prstGeom>
          <a:noFill/>
          <a:ln w="9525">
            <a:solidFill>
              <a:srgbClr val="0000FF"/>
            </a:solidFill>
            <a:miter lim="800000"/>
            <a:headEnd/>
            <a:tailEnd/>
          </a:ln>
        </p:spPr>
      </p:pic>
      <p:pic>
        <p:nvPicPr>
          <p:cNvPr id="189446" name="Picture 30" descr="Vat Ly 7 SGK hinh 12"/>
          <p:cNvPicPr>
            <a:picLocks noChangeAspect="1" noChangeArrowheads="1"/>
          </p:cNvPicPr>
          <p:nvPr/>
        </p:nvPicPr>
        <p:blipFill>
          <a:blip r:embed="rId4"/>
          <a:srcRect/>
          <a:stretch>
            <a:fillRect/>
          </a:stretch>
        </p:blipFill>
        <p:spPr bwMode="auto">
          <a:xfrm>
            <a:off x="5116513" y="1905000"/>
            <a:ext cx="3695700" cy="4953000"/>
          </a:xfrm>
          <a:prstGeom prst="rect">
            <a:avLst/>
          </a:prstGeom>
          <a:noFill/>
          <a:ln w="9525">
            <a:solidFill>
              <a:srgbClr val="0000FF"/>
            </a:solidFill>
            <a:miter lim="800000"/>
            <a:headEnd/>
            <a:tailEnd/>
          </a:ln>
        </p:spPr>
      </p:pic>
      <p:sp>
        <p:nvSpPr>
          <p:cNvPr id="9253" name="Line 37"/>
          <p:cNvSpPr>
            <a:spLocks noChangeShapeType="1"/>
          </p:cNvSpPr>
          <p:nvPr/>
        </p:nvSpPr>
        <p:spPr bwMode="auto">
          <a:xfrm>
            <a:off x="2362200" y="1447800"/>
            <a:ext cx="3657600" cy="0"/>
          </a:xfrm>
          <a:prstGeom prst="line">
            <a:avLst/>
          </a:prstGeom>
          <a:noFill/>
          <a:ln w="38100">
            <a:solidFill>
              <a:schemeClr val="tx1"/>
            </a:solidFill>
            <a:prstDash val="dash"/>
            <a:round/>
            <a:headEnd/>
            <a:tailEnd/>
          </a:ln>
        </p:spPr>
        <p:txBody>
          <a:bodyPr/>
          <a:lstStyle/>
          <a:p>
            <a:endParaRPr lang="en-US"/>
          </a:p>
        </p:txBody>
      </p:sp>
      <p:sp>
        <p:nvSpPr>
          <p:cNvPr id="9259" name="Freeform 43"/>
          <p:cNvSpPr>
            <a:spLocks/>
          </p:cNvSpPr>
          <p:nvPr/>
        </p:nvSpPr>
        <p:spPr bwMode="auto">
          <a:xfrm>
            <a:off x="2347913" y="685800"/>
            <a:ext cx="3505200" cy="762000"/>
          </a:xfrm>
          <a:custGeom>
            <a:avLst/>
            <a:gdLst>
              <a:gd name="T0" fmla="*/ 0 w 2208"/>
              <a:gd name="T1" fmla="*/ 2147483647 h 480"/>
              <a:gd name="T2" fmla="*/ 2147483647 w 2208"/>
              <a:gd name="T3" fmla="*/ 2147483647 h 480"/>
              <a:gd name="T4" fmla="*/ 2147483647 w 2208"/>
              <a:gd name="T5" fmla="*/ 0 h 480"/>
              <a:gd name="T6" fmla="*/ 0 60000 65536"/>
              <a:gd name="T7" fmla="*/ 0 60000 65536"/>
              <a:gd name="T8" fmla="*/ 0 60000 65536"/>
              <a:gd name="T9" fmla="*/ 0 w 2208"/>
              <a:gd name="T10" fmla="*/ 0 h 480"/>
              <a:gd name="T11" fmla="*/ 2208 w 2208"/>
              <a:gd name="T12" fmla="*/ 480 h 480"/>
            </a:gdLst>
            <a:ahLst/>
            <a:cxnLst>
              <a:cxn ang="T6">
                <a:pos x="T0" y="T1"/>
              </a:cxn>
              <a:cxn ang="T7">
                <a:pos x="T2" y="T3"/>
              </a:cxn>
              <a:cxn ang="T8">
                <a:pos x="T4" y="T5"/>
              </a:cxn>
            </a:cxnLst>
            <a:rect l="T9" t="T10" r="T11" b="T12"/>
            <a:pathLst>
              <a:path w="2208" h="480">
                <a:moveTo>
                  <a:pt x="0" y="480"/>
                </a:moveTo>
                <a:cubicBezTo>
                  <a:pt x="512" y="400"/>
                  <a:pt x="1024" y="320"/>
                  <a:pt x="1392" y="240"/>
                </a:cubicBezTo>
                <a:cubicBezTo>
                  <a:pt x="1760" y="160"/>
                  <a:pt x="1984" y="80"/>
                  <a:pt x="2208" y="0"/>
                </a:cubicBezTo>
              </a:path>
            </a:pathLst>
          </a:custGeom>
          <a:noFill/>
          <a:ln w="38100">
            <a:solidFill>
              <a:schemeClr val="tx1"/>
            </a:solidFill>
            <a:round/>
            <a:headEnd/>
            <a:tailEnd/>
          </a:ln>
        </p:spPr>
        <p:txBody>
          <a:bodyPr/>
          <a:lstStyle/>
          <a:p>
            <a:endParaRPr lang="en-US" sz="1800">
              <a:latin typeface="Arial" charset="0"/>
            </a:endParaRPr>
          </a:p>
        </p:txBody>
      </p:sp>
      <p:sp>
        <p:nvSpPr>
          <p:cNvPr id="9260" name="Line 44"/>
          <p:cNvSpPr>
            <a:spLocks noChangeShapeType="1"/>
          </p:cNvSpPr>
          <p:nvPr/>
        </p:nvSpPr>
        <p:spPr bwMode="auto">
          <a:xfrm>
            <a:off x="5867400" y="685800"/>
            <a:ext cx="0" cy="762000"/>
          </a:xfrm>
          <a:prstGeom prst="line">
            <a:avLst/>
          </a:prstGeom>
          <a:noFill/>
          <a:ln w="28575">
            <a:solidFill>
              <a:srgbClr val="FF0000"/>
            </a:solidFill>
            <a:round/>
            <a:headEnd type="triangle" w="med" len="med"/>
            <a:tailEnd type="triangle" w="med" len="med"/>
          </a:ln>
        </p:spPr>
        <p:txBody>
          <a:bodyPr/>
          <a:lstStyle/>
          <a:p>
            <a:endParaRPr lang="en-US"/>
          </a:p>
        </p:txBody>
      </p:sp>
      <p:sp>
        <p:nvSpPr>
          <p:cNvPr id="9261" name="Line 45"/>
          <p:cNvSpPr>
            <a:spLocks noChangeShapeType="1"/>
          </p:cNvSpPr>
          <p:nvPr/>
        </p:nvSpPr>
        <p:spPr bwMode="auto">
          <a:xfrm flipH="1">
            <a:off x="3810000" y="5686425"/>
            <a:ext cx="152400" cy="319088"/>
          </a:xfrm>
          <a:prstGeom prst="line">
            <a:avLst/>
          </a:prstGeom>
          <a:noFill/>
          <a:ln w="28575">
            <a:solidFill>
              <a:srgbClr val="FF0000"/>
            </a:solidFill>
            <a:round/>
            <a:headEnd type="triangle" w="med" len="med"/>
            <a:tailEnd type="triangle" w="med" len="med"/>
          </a:ln>
        </p:spPr>
        <p:txBody>
          <a:bodyPr/>
          <a:lstStyle/>
          <a:p>
            <a:endParaRPr lang="en-US"/>
          </a:p>
        </p:txBody>
      </p:sp>
      <p:sp>
        <p:nvSpPr>
          <p:cNvPr id="9262" name="Line 46"/>
          <p:cNvSpPr>
            <a:spLocks noChangeShapeType="1"/>
          </p:cNvSpPr>
          <p:nvPr/>
        </p:nvSpPr>
        <p:spPr bwMode="auto">
          <a:xfrm flipH="1">
            <a:off x="8424863" y="5791200"/>
            <a:ext cx="76200" cy="152400"/>
          </a:xfrm>
          <a:prstGeom prst="line">
            <a:avLst/>
          </a:prstGeom>
          <a:noFill/>
          <a:ln w="19050">
            <a:solidFill>
              <a:srgbClr val="FF0000"/>
            </a:solidFill>
            <a:round/>
            <a:headEnd type="triangle" w="med" len="med"/>
            <a:tailEnd type="triangle" w="med" len="med"/>
          </a:ln>
        </p:spPr>
        <p:txBody>
          <a:bodyPr/>
          <a:lstStyle/>
          <a:p>
            <a:endParaRPr lang="en-US"/>
          </a:p>
        </p:txBody>
      </p:sp>
      <p:sp>
        <p:nvSpPr>
          <p:cNvPr id="9263" name="Line 47"/>
          <p:cNvSpPr>
            <a:spLocks noChangeShapeType="1"/>
          </p:cNvSpPr>
          <p:nvPr/>
        </p:nvSpPr>
        <p:spPr bwMode="auto">
          <a:xfrm>
            <a:off x="2971800" y="5748338"/>
            <a:ext cx="1371600" cy="381000"/>
          </a:xfrm>
          <a:prstGeom prst="line">
            <a:avLst/>
          </a:prstGeom>
          <a:noFill/>
          <a:ln w="28575">
            <a:solidFill>
              <a:srgbClr val="0000FF"/>
            </a:solidFill>
            <a:prstDash val="dash"/>
            <a:round/>
            <a:headEnd/>
            <a:tailEnd/>
          </a:ln>
        </p:spPr>
        <p:txBody>
          <a:bodyPr/>
          <a:lstStyle/>
          <a:p>
            <a:endParaRPr lang="en-US"/>
          </a:p>
        </p:txBody>
      </p:sp>
      <p:sp>
        <p:nvSpPr>
          <p:cNvPr id="9264" name="Line 48"/>
          <p:cNvSpPr>
            <a:spLocks noChangeShapeType="1"/>
          </p:cNvSpPr>
          <p:nvPr/>
        </p:nvSpPr>
        <p:spPr bwMode="auto">
          <a:xfrm>
            <a:off x="7467600" y="5667375"/>
            <a:ext cx="1295400" cy="381000"/>
          </a:xfrm>
          <a:prstGeom prst="line">
            <a:avLst/>
          </a:prstGeom>
          <a:noFill/>
          <a:ln w="28575">
            <a:solidFill>
              <a:srgbClr val="0000FF"/>
            </a:solidFill>
            <a:prstDash val="dash"/>
            <a:round/>
            <a:headEnd/>
            <a:tailEnd/>
          </a:ln>
        </p:spPr>
        <p:txBody>
          <a:bodyPr/>
          <a:lstStyle/>
          <a:p>
            <a:endParaRPr lang="en-US"/>
          </a:p>
        </p:txBody>
      </p:sp>
      <p:sp>
        <p:nvSpPr>
          <p:cNvPr id="9265" name="Line 49"/>
          <p:cNvSpPr>
            <a:spLocks noChangeShapeType="1"/>
          </p:cNvSpPr>
          <p:nvPr/>
        </p:nvSpPr>
        <p:spPr bwMode="auto">
          <a:xfrm>
            <a:off x="8229600" y="5715000"/>
            <a:ext cx="381000" cy="109538"/>
          </a:xfrm>
          <a:prstGeom prst="line">
            <a:avLst/>
          </a:prstGeom>
          <a:noFill/>
          <a:ln w="28575">
            <a:solidFill>
              <a:srgbClr val="0000FF"/>
            </a:solidFill>
            <a:prstDash val="dash"/>
            <a:round/>
            <a:headEnd/>
            <a:tailEnd/>
          </a:ln>
        </p:spPr>
        <p:txBody>
          <a:bodyPr/>
          <a:lstStyle/>
          <a:p>
            <a:endParaRPr lang="en-US"/>
          </a:p>
        </p:txBody>
      </p:sp>
      <p:sp>
        <p:nvSpPr>
          <p:cNvPr id="9266" name="Line 50"/>
          <p:cNvSpPr>
            <a:spLocks noChangeShapeType="1"/>
          </p:cNvSpPr>
          <p:nvPr/>
        </p:nvSpPr>
        <p:spPr bwMode="auto">
          <a:xfrm>
            <a:off x="3886200" y="5672138"/>
            <a:ext cx="609600" cy="152400"/>
          </a:xfrm>
          <a:prstGeom prst="line">
            <a:avLst/>
          </a:prstGeom>
          <a:noFill/>
          <a:ln w="28575">
            <a:solidFill>
              <a:srgbClr val="0000FF"/>
            </a:solidFill>
            <a:prstDash val="dash"/>
            <a:round/>
            <a:headEnd/>
            <a:tailEnd/>
          </a:ln>
        </p:spPr>
        <p:txBody>
          <a:bodyPr/>
          <a:lstStyle/>
          <a:p>
            <a:endParaRPr lang="en-US"/>
          </a:p>
        </p:txBody>
      </p:sp>
      <p:sp>
        <p:nvSpPr>
          <p:cNvPr id="9267" name="Line 51"/>
          <p:cNvSpPr>
            <a:spLocks noChangeShapeType="1"/>
          </p:cNvSpPr>
          <p:nvPr/>
        </p:nvSpPr>
        <p:spPr bwMode="auto">
          <a:xfrm>
            <a:off x="2362200" y="1447800"/>
            <a:ext cx="3657600" cy="0"/>
          </a:xfrm>
          <a:prstGeom prst="line">
            <a:avLst/>
          </a:prstGeom>
          <a:noFill/>
          <a:ln w="38100">
            <a:solidFill>
              <a:schemeClr val="tx1"/>
            </a:solidFill>
            <a:round/>
            <a:headEnd/>
            <a:tailEnd/>
          </a:ln>
        </p:spPr>
        <p:txBody>
          <a:bodyPr/>
          <a:lstStyle/>
          <a:p>
            <a:endParaRPr lang="en-US"/>
          </a:p>
        </p:txBody>
      </p:sp>
      <p:sp>
        <p:nvSpPr>
          <p:cNvPr id="9268" name="Text Box 52"/>
          <p:cNvSpPr txBox="1">
            <a:spLocks noChangeArrowheads="1"/>
          </p:cNvSpPr>
          <p:nvPr/>
        </p:nvSpPr>
        <p:spPr bwMode="auto">
          <a:xfrm>
            <a:off x="5867400" y="838200"/>
            <a:ext cx="2438400" cy="396875"/>
          </a:xfrm>
          <a:prstGeom prst="rect">
            <a:avLst/>
          </a:prstGeom>
          <a:noFill/>
          <a:ln w="9525">
            <a:noFill/>
            <a:miter lim="800000"/>
            <a:headEnd/>
            <a:tailEnd/>
          </a:ln>
        </p:spPr>
        <p:txBody>
          <a:bodyPr>
            <a:spAutoFit/>
          </a:bodyPr>
          <a:lstStyle/>
          <a:p>
            <a:pPr algn="ctr">
              <a:spcBef>
                <a:spcPct val="50000"/>
              </a:spcBef>
            </a:pPr>
            <a:r>
              <a:rPr lang="en-US" sz="2000" b="1">
                <a:solidFill>
                  <a:srgbClr val="FF0000"/>
                </a:solidFill>
                <a:latin typeface="Times New Roman" pitchFamily="18" charset="0"/>
              </a:rPr>
              <a:t>Biên độ</a:t>
            </a:r>
            <a:r>
              <a:rPr lang="en-US" sz="2000" b="1">
                <a:latin typeface="Times New Roman" pitchFamily="18" charset="0"/>
              </a:rPr>
              <a:t> </a:t>
            </a:r>
            <a:r>
              <a:rPr lang="en-US" sz="2000">
                <a:solidFill>
                  <a:srgbClr val="0000FF"/>
                </a:solidFill>
                <a:latin typeface="Times New Roman" pitchFamily="18" charset="0"/>
              </a:rPr>
              <a:t>dao động</a:t>
            </a:r>
          </a:p>
        </p:txBody>
      </p:sp>
      <p:sp>
        <p:nvSpPr>
          <p:cNvPr id="9269" name="Freeform 53"/>
          <p:cNvSpPr>
            <a:spLocks/>
          </p:cNvSpPr>
          <p:nvPr/>
        </p:nvSpPr>
        <p:spPr bwMode="auto">
          <a:xfrm rot="186030">
            <a:off x="2362200" y="762000"/>
            <a:ext cx="3505200" cy="762000"/>
          </a:xfrm>
          <a:custGeom>
            <a:avLst/>
            <a:gdLst>
              <a:gd name="T0" fmla="*/ 0 w 2208"/>
              <a:gd name="T1" fmla="*/ 2147483647 h 480"/>
              <a:gd name="T2" fmla="*/ 2147483647 w 2208"/>
              <a:gd name="T3" fmla="*/ 2147483647 h 480"/>
              <a:gd name="T4" fmla="*/ 2147483647 w 2208"/>
              <a:gd name="T5" fmla="*/ 0 h 480"/>
              <a:gd name="T6" fmla="*/ 0 60000 65536"/>
              <a:gd name="T7" fmla="*/ 0 60000 65536"/>
              <a:gd name="T8" fmla="*/ 0 60000 65536"/>
              <a:gd name="T9" fmla="*/ 0 w 2208"/>
              <a:gd name="T10" fmla="*/ 0 h 480"/>
              <a:gd name="T11" fmla="*/ 2208 w 2208"/>
              <a:gd name="T12" fmla="*/ 480 h 480"/>
            </a:gdLst>
            <a:ahLst/>
            <a:cxnLst>
              <a:cxn ang="T6">
                <a:pos x="T0" y="T1"/>
              </a:cxn>
              <a:cxn ang="T7">
                <a:pos x="T2" y="T3"/>
              </a:cxn>
              <a:cxn ang="T8">
                <a:pos x="T4" y="T5"/>
              </a:cxn>
            </a:cxnLst>
            <a:rect l="T9" t="T10" r="T11" b="T12"/>
            <a:pathLst>
              <a:path w="2208" h="480">
                <a:moveTo>
                  <a:pt x="0" y="480"/>
                </a:moveTo>
                <a:cubicBezTo>
                  <a:pt x="512" y="400"/>
                  <a:pt x="1024" y="320"/>
                  <a:pt x="1392" y="240"/>
                </a:cubicBezTo>
                <a:cubicBezTo>
                  <a:pt x="1760" y="160"/>
                  <a:pt x="1984" y="80"/>
                  <a:pt x="2208" y="0"/>
                </a:cubicBezTo>
              </a:path>
            </a:pathLst>
          </a:custGeom>
          <a:noFill/>
          <a:ln w="38100">
            <a:solidFill>
              <a:schemeClr val="tx1"/>
            </a:solidFill>
            <a:round/>
            <a:headEnd/>
            <a:tailEnd/>
          </a:ln>
        </p:spPr>
        <p:txBody>
          <a:bodyPr/>
          <a:lstStyle/>
          <a:p>
            <a:endParaRPr lang="en-US" sz="1800">
              <a:latin typeface="Arial" charset="0"/>
            </a:endParaRPr>
          </a:p>
        </p:txBody>
      </p:sp>
      <p:sp>
        <p:nvSpPr>
          <p:cNvPr id="9275" name="Freeform 59"/>
          <p:cNvSpPr>
            <a:spLocks/>
          </p:cNvSpPr>
          <p:nvPr/>
        </p:nvSpPr>
        <p:spPr bwMode="auto">
          <a:xfrm rot="429272">
            <a:off x="2452688" y="909638"/>
            <a:ext cx="3505200" cy="762000"/>
          </a:xfrm>
          <a:custGeom>
            <a:avLst/>
            <a:gdLst>
              <a:gd name="T0" fmla="*/ 0 w 2208"/>
              <a:gd name="T1" fmla="*/ 2147483647 h 480"/>
              <a:gd name="T2" fmla="*/ 2147483647 w 2208"/>
              <a:gd name="T3" fmla="*/ 2147483647 h 480"/>
              <a:gd name="T4" fmla="*/ 2147483647 w 2208"/>
              <a:gd name="T5" fmla="*/ 0 h 480"/>
              <a:gd name="T6" fmla="*/ 0 60000 65536"/>
              <a:gd name="T7" fmla="*/ 0 60000 65536"/>
              <a:gd name="T8" fmla="*/ 0 60000 65536"/>
              <a:gd name="T9" fmla="*/ 0 w 2208"/>
              <a:gd name="T10" fmla="*/ 0 h 480"/>
              <a:gd name="T11" fmla="*/ 2208 w 2208"/>
              <a:gd name="T12" fmla="*/ 480 h 480"/>
            </a:gdLst>
            <a:ahLst/>
            <a:cxnLst>
              <a:cxn ang="T6">
                <a:pos x="T0" y="T1"/>
              </a:cxn>
              <a:cxn ang="T7">
                <a:pos x="T2" y="T3"/>
              </a:cxn>
              <a:cxn ang="T8">
                <a:pos x="T4" y="T5"/>
              </a:cxn>
            </a:cxnLst>
            <a:rect l="T9" t="T10" r="T11" b="T12"/>
            <a:pathLst>
              <a:path w="2208" h="480">
                <a:moveTo>
                  <a:pt x="0" y="480"/>
                </a:moveTo>
                <a:cubicBezTo>
                  <a:pt x="512" y="400"/>
                  <a:pt x="1024" y="320"/>
                  <a:pt x="1392" y="240"/>
                </a:cubicBezTo>
                <a:cubicBezTo>
                  <a:pt x="1760" y="160"/>
                  <a:pt x="1984" y="80"/>
                  <a:pt x="2208" y="0"/>
                </a:cubicBezTo>
              </a:path>
            </a:pathLst>
          </a:custGeom>
          <a:noFill/>
          <a:ln w="38100">
            <a:solidFill>
              <a:schemeClr val="tx1"/>
            </a:solidFill>
            <a:round/>
            <a:headEnd/>
            <a:tailEnd/>
          </a:ln>
        </p:spPr>
        <p:txBody>
          <a:bodyPr/>
          <a:lstStyle/>
          <a:p>
            <a:endParaRPr lang="en-US" sz="1800">
              <a:latin typeface="Arial" charset="0"/>
            </a:endParaRPr>
          </a:p>
        </p:txBody>
      </p:sp>
      <p:sp>
        <p:nvSpPr>
          <p:cNvPr id="189460" name="Text Box 63"/>
          <p:cNvSpPr txBox="1">
            <a:spLocks noChangeArrowheads="1"/>
          </p:cNvSpPr>
          <p:nvPr/>
        </p:nvSpPr>
        <p:spPr bwMode="auto">
          <a:xfrm>
            <a:off x="457200" y="6248400"/>
            <a:ext cx="609600" cy="519113"/>
          </a:xfrm>
          <a:prstGeom prst="rect">
            <a:avLst/>
          </a:prstGeom>
          <a:noFill/>
          <a:ln w="9525">
            <a:noFill/>
            <a:miter lim="800000"/>
            <a:headEnd/>
            <a:tailEnd/>
          </a:ln>
        </p:spPr>
        <p:txBody>
          <a:bodyPr>
            <a:spAutoFit/>
          </a:bodyPr>
          <a:lstStyle/>
          <a:p>
            <a:pPr algn="ctr">
              <a:spcBef>
                <a:spcPct val="50000"/>
              </a:spcBef>
            </a:pPr>
            <a:r>
              <a:rPr lang="en-US" sz="2800" b="1">
                <a:solidFill>
                  <a:srgbClr val="FF0000"/>
                </a:solidFill>
                <a:latin typeface="Times New Roman" pitchFamily="18" charset="0"/>
              </a:rPr>
              <a:t>a)</a:t>
            </a:r>
            <a:endParaRPr lang="en-US" sz="2800">
              <a:solidFill>
                <a:srgbClr val="0000FF"/>
              </a:solidFill>
              <a:latin typeface="Times New Roman" pitchFamily="18" charset="0"/>
            </a:endParaRPr>
          </a:p>
        </p:txBody>
      </p:sp>
      <p:sp>
        <p:nvSpPr>
          <p:cNvPr id="189461" name="Text Box 64"/>
          <p:cNvSpPr txBox="1">
            <a:spLocks noChangeArrowheads="1"/>
          </p:cNvSpPr>
          <p:nvPr/>
        </p:nvSpPr>
        <p:spPr bwMode="auto">
          <a:xfrm>
            <a:off x="5105400" y="6262688"/>
            <a:ext cx="609600" cy="519112"/>
          </a:xfrm>
          <a:prstGeom prst="rect">
            <a:avLst/>
          </a:prstGeom>
          <a:noFill/>
          <a:ln w="9525">
            <a:noFill/>
            <a:miter lim="800000"/>
            <a:headEnd/>
            <a:tailEnd/>
          </a:ln>
        </p:spPr>
        <p:txBody>
          <a:bodyPr>
            <a:spAutoFit/>
          </a:bodyPr>
          <a:lstStyle/>
          <a:p>
            <a:pPr algn="ctr">
              <a:spcBef>
                <a:spcPct val="50000"/>
              </a:spcBef>
            </a:pPr>
            <a:r>
              <a:rPr lang="en-US" sz="2800" b="1">
                <a:solidFill>
                  <a:srgbClr val="FF0000"/>
                </a:solidFill>
                <a:latin typeface="Times New Roman" pitchFamily="18" charset="0"/>
              </a:rPr>
              <a:t>b)</a:t>
            </a:r>
            <a:endParaRPr lang="en-US" sz="2800">
              <a:solidFill>
                <a:srgbClr val="0000FF"/>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67"/>
                                        </p:tgtEl>
                                        <p:attrNameLst>
                                          <p:attrName>style.visibility</p:attrName>
                                        </p:attrNameLst>
                                      </p:cBhvr>
                                      <p:to>
                                        <p:strVal val="visible"/>
                                      </p:to>
                                    </p:set>
                                    <p:animEffect transition="in" filter="fade">
                                      <p:cBhvr>
                                        <p:cTn id="7" dur="1000"/>
                                        <p:tgtEl>
                                          <p:spTgt spid="9267"/>
                                        </p:tgtEl>
                                      </p:cBhvr>
                                    </p:animEffect>
                                  </p:childTnLst>
                                </p:cTn>
                              </p:par>
                            </p:childTnLst>
                          </p:cTn>
                        </p:par>
                        <p:par>
                          <p:cTn id="8" fill="hold">
                            <p:stCondLst>
                              <p:cond delay="1000"/>
                            </p:stCondLst>
                            <p:childTnLst>
                              <p:par>
                                <p:cTn id="9" presetID="10" presetClass="exit" presetSubtype="0" fill="hold" grpId="1" nodeType="afterEffect">
                                  <p:stCondLst>
                                    <p:cond delay="0"/>
                                  </p:stCondLst>
                                  <p:childTnLst>
                                    <p:animEffect transition="out" filter="fade">
                                      <p:cBhvr>
                                        <p:cTn id="10" dur="500"/>
                                        <p:tgtEl>
                                          <p:spTgt spid="9267"/>
                                        </p:tgtEl>
                                      </p:cBhvr>
                                    </p:animEffect>
                                    <p:set>
                                      <p:cBhvr>
                                        <p:cTn id="11" dur="1" fill="hold">
                                          <p:stCondLst>
                                            <p:cond delay="499"/>
                                          </p:stCondLst>
                                        </p:cTn>
                                        <p:tgtEl>
                                          <p:spTgt spid="9267"/>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9253"/>
                                        </p:tgtEl>
                                        <p:attrNameLst>
                                          <p:attrName>style.visibility</p:attrName>
                                        </p:attrNameLst>
                                      </p:cBhvr>
                                      <p:to>
                                        <p:strVal val="visible"/>
                                      </p:to>
                                    </p:set>
                                    <p:animEffect transition="in" filter="fade">
                                      <p:cBhvr>
                                        <p:cTn id="14" dur="500"/>
                                        <p:tgtEl>
                                          <p:spTgt spid="9253"/>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9275"/>
                                        </p:tgtEl>
                                        <p:attrNameLst>
                                          <p:attrName>style.visibility</p:attrName>
                                        </p:attrNameLst>
                                      </p:cBhvr>
                                      <p:to>
                                        <p:strVal val="visible"/>
                                      </p:to>
                                    </p:set>
                                    <p:animEffect transition="in" filter="fade">
                                      <p:cBhvr>
                                        <p:cTn id="18" dur="500"/>
                                        <p:tgtEl>
                                          <p:spTgt spid="9275"/>
                                        </p:tgtEl>
                                      </p:cBhvr>
                                    </p:animEffect>
                                  </p:childTnLst>
                                </p:cTn>
                              </p:par>
                              <p:par>
                                <p:cTn id="19" presetID="10" presetClass="exit" presetSubtype="0" fill="hold" grpId="1" nodeType="withEffect">
                                  <p:stCondLst>
                                    <p:cond delay="0"/>
                                  </p:stCondLst>
                                  <p:childTnLst>
                                    <p:animEffect transition="out" filter="fade">
                                      <p:cBhvr>
                                        <p:cTn id="20" dur="500"/>
                                        <p:tgtEl>
                                          <p:spTgt spid="9275"/>
                                        </p:tgtEl>
                                      </p:cBhvr>
                                    </p:animEffect>
                                    <p:set>
                                      <p:cBhvr>
                                        <p:cTn id="21" dur="1" fill="hold">
                                          <p:stCondLst>
                                            <p:cond delay="499"/>
                                          </p:stCondLst>
                                        </p:cTn>
                                        <p:tgtEl>
                                          <p:spTgt spid="9275"/>
                                        </p:tgtEl>
                                        <p:attrNameLst>
                                          <p:attrName>style.visibility</p:attrName>
                                        </p:attrNameLst>
                                      </p:cBhvr>
                                      <p:to>
                                        <p:strVal val="hidden"/>
                                      </p:to>
                                    </p:se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9269"/>
                                        </p:tgtEl>
                                        <p:attrNameLst>
                                          <p:attrName>style.visibility</p:attrName>
                                        </p:attrNameLst>
                                      </p:cBhvr>
                                      <p:to>
                                        <p:strVal val="visible"/>
                                      </p:to>
                                    </p:set>
                                    <p:animEffect transition="in" filter="fade">
                                      <p:cBhvr>
                                        <p:cTn id="25" dur="500"/>
                                        <p:tgtEl>
                                          <p:spTgt spid="9269"/>
                                        </p:tgtEl>
                                      </p:cBhvr>
                                    </p:animEffect>
                                  </p:childTnLst>
                                </p:cTn>
                              </p:par>
                              <p:par>
                                <p:cTn id="26" presetID="10" presetClass="exit" presetSubtype="0" fill="hold" grpId="1" nodeType="withEffect">
                                  <p:stCondLst>
                                    <p:cond delay="0"/>
                                  </p:stCondLst>
                                  <p:childTnLst>
                                    <p:animEffect transition="out" filter="fade">
                                      <p:cBhvr>
                                        <p:cTn id="27" dur="500"/>
                                        <p:tgtEl>
                                          <p:spTgt spid="9269"/>
                                        </p:tgtEl>
                                      </p:cBhvr>
                                    </p:animEffect>
                                    <p:set>
                                      <p:cBhvr>
                                        <p:cTn id="28" dur="1" fill="hold">
                                          <p:stCondLst>
                                            <p:cond delay="499"/>
                                          </p:stCondLst>
                                        </p:cTn>
                                        <p:tgtEl>
                                          <p:spTgt spid="9269"/>
                                        </p:tgtEl>
                                        <p:attrNameLst>
                                          <p:attrName>style.visibility</p:attrName>
                                        </p:attrNameLst>
                                      </p:cBhvr>
                                      <p:to>
                                        <p:strVal val="hidden"/>
                                      </p:to>
                                    </p:se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9259"/>
                                        </p:tgtEl>
                                        <p:attrNameLst>
                                          <p:attrName>style.visibility</p:attrName>
                                        </p:attrNameLst>
                                      </p:cBhvr>
                                      <p:to>
                                        <p:strVal val="visible"/>
                                      </p:to>
                                    </p:set>
                                    <p:animEffect transition="in" filter="fade">
                                      <p:cBhvr>
                                        <p:cTn id="32" dur="500"/>
                                        <p:tgtEl>
                                          <p:spTgt spid="9259"/>
                                        </p:tgtEl>
                                      </p:cBhvr>
                                    </p:animEffect>
                                  </p:childTnLst>
                                </p:cTn>
                              </p:par>
                            </p:childTnLst>
                          </p:cTn>
                        </p:par>
                        <p:par>
                          <p:cTn id="33" fill="hold">
                            <p:stCondLst>
                              <p:cond delay="3000"/>
                            </p:stCondLst>
                            <p:childTnLst>
                              <p:par>
                                <p:cTn id="34" presetID="16" presetClass="entr" presetSubtype="26" fill="hold" grpId="0" nodeType="afterEffect">
                                  <p:stCondLst>
                                    <p:cond delay="1000"/>
                                  </p:stCondLst>
                                  <p:childTnLst>
                                    <p:set>
                                      <p:cBhvr>
                                        <p:cTn id="35" dur="1" fill="hold">
                                          <p:stCondLst>
                                            <p:cond delay="0"/>
                                          </p:stCondLst>
                                        </p:cTn>
                                        <p:tgtEl>
                                          <p:spTgt spid="9260"/>
                                        </p:tgtEl>
                                        <p:attrNameLst>
                                          <p:attrName>style.visibility</p:attrName>
                                        </p:attrNameLst>
                                      </p:cBhvr>
                                      <p:to>
                                        <p:strVal val="visible"/>
                                      </p:to>
                                    </p:set>
                                    <p:animEffect transition="in" filter="barn(inHorizontal)">
                                      <p:cBhvr>
                                        <p:cTn id="36" dur="500"/>
                                        <p:tgtEl>
                                          <p:spTgt spid="9260"/>
                                        </p:tgtEl>
                                      </p:cBhvr>
                                    </p:animEffect>
                                  </p:childTnLst>
                                </p:cTn>
                              </p:par>
                            </p:childTnLst>
                          </p:cTn>
                        </p:par>
                        <p:par>
                          <p:cTn id="37" fill="hold">
                            <p:stCondLst>
                              <p:cond delay="4500"/>
                            </p:stCondLst>
                            <p:childTnLst>
                              <p:par>
                                <p:cTn id="38" presetID="12" presetClass="entr" presetSubtype="8" fill="hold" grpId="0" nodeType="afterEffect">
                                  <p:stCondLst>
                                    <p:cond delay="0"/>
                                  </p:stCondLst>
                                  <p:childTnLst>
                                    <p:set>
                                      <p:cBhvr>
                                        <p:cTn id="39" dur="1" fill="hold">
                                          <p:stCondLst>
                                            <p:cond delay="0"/>
                                          </p:stCondLst>
                                        </p:cTn>
                                        <p:tgtEl>
                                          <p:spTgt spid="9268"/>
                                        </p:tgtEl>
                                        <p:attrNameLst>
                                          <p:attrName>style.visibility</p:attrName>
                                        </p:attrNameLst>
                                      </p:cBhvr>
                                      <p:to>
                                        <p:strVal val="visible"/>
                                      </p:to>
                                    </p:set>
                                    <p:animEffect transition="in" filter="slide(fromLeft)">
                                      <p:cBhvr>
                                        <p:cTn id="40" dur="500"/>
                                        <p:tgtEl>
                                          <p:spTgt spid="9268"/>
                                        </p:tgtEl>
                                      </p:cBhvr>
                                    </p:animEffect>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9266"/>
                                        </p:tgtEl>
                                        <p:attrNameLst>
                                          <p:attrName>style.visibility</p:attrName>
                                        </p:attrNameLst>
                                      </p:cBhvr>
                                      <p:to>
                                        <p:strVal val="visible"/>
                                      </p:to>
                                    </p:set>
                                    <p:animEffect transition="in" filter="wipe(left)">
                                      <p:cBhvr>
                                        <p:cTn id="44" dur="500"/>
                                        <p:tgtEl>
                                          <p:spTgt spid="9266"/>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9263"/>
                                        </p:tgtEl>
                                        <p:attrNameLst>
                                          <p:attrName>style.visibility</p:attrName>
                                        </p:attrNameLst>
                                      </p:cBhvr>
                                      <p:to>
                                        <p:strVal val="visible"/>
                                      </p:to>
                                    </p:set>
                                    <p:animEffect transition="in" filter="wipe(left)">
                                      <p:cBhvr>
                                        <p:cTn id="47" dur="500"/>
                                        <p:tgtEl>
                                          <p:spTgt spid="9263"/>
                                        </p:tgtEl>
                                      </p:cBhvr>
                                    </p:animEffect>
                                  </p:childTnLst>
                                </p:cTn>
                              </p:par>
                            </p:childTnLst>
                          </p:cTn>
                        </p:par>
                        <p:par>
                          <p:cTn id="48" fill="hold">
                            <p:stCondLst>
                              <p:cond delay="5500"/>
                            </p:stCondLst>
                            <p:childTnLst>
                              <p:par>
                                <p:cTn id="49" presetID="16" presetClass="entr" presetSubtype="26" fill="hold" grpId="0" nodeType="afterEffect">
                                  <p:stCondLst>
                                    <p:cond delay="0"/>
                                  </p:stCondLst>
                                  <p:childTnLst>
                                    <p:set>
                                      <p:cBhvr>
                                        <p:cTn id="50" dur="1" fill="hold">
                                          <p:stCondLst>
                                            <p:cond delay="0"/>
                                          </p:stCondLst>
                                        </p:cTn>
                                        <p:tgtEl>
                                          <p:spTgt spid="9261"/>
                                        </p:tgtEl>
                                        <p:attrNameLst>
                                          <p:attrName>style.visibility</p:attrName>
                                        </p:attrNameLst>
                                      </p:cBhvr>
                                      <p:to>
                                        <p:strVal val="visible"/>
                                      </p:to>
                                    </p:set>
                                    <p:animEffect transition="in" filter="barn(inHorizontal)">
                                      <p:cBhvr>
                                        <p:cTn id="51" dur="500"/>
                                        <p:tgtEl>
                                          <p:spTgt spid="9261"/>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9264"/>
                                        </p:tgtEl>
                                        <p:attrNameLst>
                                          <p:attrName>style.visibility</p:attrName>
                                        </p:attrNameLst>
                                      </p:cBhvr>
                                      <p:to>
                                        <p:strVal val="visible"/>
                                      </p:to>
                                    </p:set>
                                    <p:animEffect transition="in" filter="wipe(left)">
                                      <p:cBhvr>
                                        <p:cTn id="55" dur="500"/>
                                        <p:tgtEl>
                                          <p:spTgt spid="9264"/>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9265"/>
                                        </p:tgtEl>
                                        <p:attrNameLst>
                                          <p:attrName>style.visibility</p:attrName>
                                        </p:attrNameLst>
                                      </p:cBhvr>
                                      <p:to>
                                        <p:strVal val="visible"/>
                                      </p:to>
                                    </p:set>
                                    <p:animEffect transition="in" filter="wipe(left)">
                                      <p:cBhvr>
                                        <p:cTn id="58" dur="500"/>
                                        <p:tgtEl>
                                          <p:spTgt spid="9265"/>
                                        </p:tgtEl>
                                      </p:cBhvr>
                                    </p:animEffect>
                                  </p:childTnLst>
                                </p:cTn>
                              </p:par>
                            </p:childTnLst>
                          </p:cTn>
                        </p:par>
                        <p:par>
                          <p:cTn id="59" fill="hold">
                            <p:stCondLst>
                              <p:cond delay="6500"/>
                            </p:stCondLst>
                            <p:childTnLst>
                              <p:par>
                                <p:cTn id="60" presetID="16" presetClass="entr" presetSubtype="26" fill="hold" grpId="0" nodeType="afterEffect">
                                  <p:stCondLst>
                                    <p:cond delay="0"/>
                                  </p:stCondLst>
                                  <p:childTnLst>
                                    <p:set>
                                      <p:cBhvr>
                                        <p:cTn id="61" dur="1" fill="hold">
                                          <p:stCondLst>
                                            <p:cond delay="0"/>
                                          </p:stCondLst>
                                        </p:cTn>
                                        <p:tgtEl>
                                          <p:spTgt spid="9262"/>
                                        </p:tgtEl>
                                        <p:attrNameLst>
                                          <p:attrName>style.visibility</p:attrName>
                                        </p:attrNameLst>
                                      </p:cBhvr>
                                      <p:to>
                                        <p:strVal val="visible"/>
                                      </p:to>
                                    </p:set>
                                    <p:animEffect transition="in" filter="barn(inHorizontal)">
                                      <p:cBhvr>
                                        <p:cTn id="62" dur="500"/>
                                        <p:tgtEl>
                                          <p:spTgt spid="9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3" grpId="0" animBg="1"/>
      <p:bldP spid="9259" grpId="0" animBg="1"/>
      <p:bldP spid="9260" grpId="0" animBg="1"/>
      <p:bldP spid="9261" grpId="0" animBg="1"/>
      <p:bldP spid="9262" grpId="0" animBg="1"/>
      <p:bldP spid="9263" grpId="0" animBg="1"/>
      <p:bldP spid="9264" grpId="0" animBg="1"/>
      <p:bldP spid="9265" grpId="0" animBg="1"/>
      <p:bldP spid="9266" grpId="0" animBg="1"/>
      <p:bldP spid="9267" grpId="0" animBg="1"/>
      <p:bldP spid="9267" grpId="1" animBg="1"/>
      <p:bldP spid="9268" grpId="0"/>
      <p:bldP spid="9269" grpId="0" animBg="1"/>
      <p:bldP spid="9269" grpId="1" animBg="1"/>
      <p:bldP spid="9275" grpId="0" animBg="1"/>
      <p:bldP spid="9275"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endParaRPr lang="en-US"/>
          </a:p>
        </p:txBody>
      </p:sp>
      <p:sp>
        <p:nvSpPr>
          <p:cNvPr id="158723"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body" idx="1"/>
          </p:nvPr>
        </p:nvSpPr>
        <p:spPr>
          <a:xfrm>
            <a:off x="539750" y="1412875"/>
            <a:ext cx="7772400" cy="4114800"/>
          </a:xfrm>
        </p:spPr>
        <p:txBody>
          <a:bodyPr/>
          <a:lstStyle/>
          <a:p>
            <a:pPr marL="609600" indent="-609600">
              <a:buFontTx/>
              <a:buNone/>
            </a:pPr>
            <a:r>
              <a:rPr lang="en-US" b="1" u="sng" dirty="0" err="1">
                <a:solidFill>
                  <a:srgbClr val="FF0000"/>
                </a:solidFill>
              </a:rPr>
              <a:t>Bài</a:t>
            </a:r>
            <a:r>
              <a:rPr lang="en-US" b="1" u="sng" dirty="0">
                <a:solidFill>
                  <a:srgbClr val="FF0000"/>
                </a:solidFill>
              </a:rPr>
              <a:t> 12.9/SBT</a:t>
            </a:r>
            <a:r>
              <a:rPr lang="en-US" b="1" dirty="0"/>
              <a:t>:  </a:t>
            </a:r>
            <a:r>
              <a:rPr lang="en-US" b="1" dirty="0" err="1"/>
              <a:t>Ngưỡng</a:t>
            </a:r>
            <a:r>
              <a:rPr lang="en-US" b="1" dirty="0"/>
              <a:t> </a:t>
            </a:r>
            <a:r>
              <a:rPr lang="en-US" b="1" dirty="0" err="1"/>
              <a:t>đau</a:t>
            </a:r>
            <a:r>
              <a:rPr lang="en-US" b="1" dirty="0"/>
              <a:t> </a:t>
            </a:r>
            <a:r>
              <a:rPr lang="en-US" b="1" dirty="0" err="1"/>
              <a:t>làm</a:t>
            </a:r>
            <a:r>
              <a:rPr lang="en-US" b="1" dirty="0"/>
              <a:t> </a:t>
            </a:r>
            <a:r>
              <a:rPr lang="en-US" b="1" dirty="0" err="1"/>
              <a:t>điếc</a:t>
            </a:r>
            <a:r>
              <a:rPr lang="en-US" b="1" dirty="0"/>
              <a:t> tai </a:t>
            </a:r>
            <a:r>
              <a:rPr lang="en-US" b="1" dirty="0" err="1"/>
              <a:t>có</a:t>
            </a:r>
            <a:r>
              <a:rPr lang="en-US" b="1" dirty="0"/>
              <a:t> </a:t>
            </a:r>
            <a:r>
              <a:rPr lang="en-US" b="1" dirty="0" err="1"/>
              <a:t>giá</a:t>
            </a:r>
            <a:r>
              <a:rPr lang="en-US" b="1" dirty="0"/>
              <a:t> </a:t>
            </a:r>
            <a:r>
              <a:rPr lang="en-US" b="1" dirty="0" err="1"/>
              <a:t>trị</a:t>
            </a:r>
            <a:r>
              <a:rPr lang="en-US" b="1" dirty="0"/>
              <a:t> </a:t>
            </a:r>
            <a:r>
              <a:rPr lang="en-US" b="1" dirty="0" err="1"/>
              <a:t>nào</a:t>
            </a:r>
            <a:r>
              <a:rPr lang="en-US" b="1" dirty="0"/>
              <a:t> </a:t>
            </a:r>
            <a:r>
              <a:rPr lang="en-US" b="1" dirty="0" err="1"/>
              <a:t>sau</a:t>
            </a:r>
            <a:r>
              <a:rPr lang="en-US" b="1" dirty="0"/>
              <a:t> </a:t>
            </a:r>
            <a:r>
              <a:rPr lang="en-US" b="1" dirty="0" err="1"/>
              <a:t>đây</a:t>
            </a:r>
            <a:r>
              <a:rPr lang="en-US" b="1" dirty="0"/>
              <a:t>?</a:t>
            </a:r>
          </a:p>
          <a:p>
            <a:pPr marL="609600" indent="-609600">
              <a:buFontTx/>
              <a:buAutoNum type="alphaUcPeriod"/>
            </a:pPr>
            <a:r>
              <a:rPr lang="en-US" b="1" dirty="0"/>
              <a:t>130 dB.</a:t>
            </a:r>
          </a:p>
          <a:p>
            <a:pPr marL="609600" indent="-609600">
              <a:buFontTx/>
              <a:buAutoNum type="alphaUcPeriod"/>
            </a:pPr>
            <a:r>
              <a:rPr lang="en-US" b="1" dirty="0"/>
              <a:t>180 dB .</a:t>
            </a:r>
          </a:p>
          <a:p>
            <a:pPr marL="609600" indent="-609600">
              <a:buFontTx/>
              <a:buAutoNum type="alphaUcPeriod"/>
            </a:pPr>
            <a:r>
              <a:rPr lang="en-US" b="1" dirty="0"/>
              <a:t>100 dB .</a:t>
            </a:r>
          </a:p>
          <a:p>
            <a:pPr marL="609600" indent="-609600">
              <a:buFontTx/>
              <a:buAutoNum type="alphaUcPeriod"/>
            </a:pPr>
            <a:r>
              <a:rPr lang="en-US" b="1" dirty="0"/>
              <a:t>70 dB.</a:t>
            </a:r>
          </a:p>
        </p:txBody>
      </p:sp>
      <p:sp>
        <p:nvSpPr>
          <p:cNvPr id="160771" name="Oval 3"/>
          <p:cNvSpPr>
            <a:spLocks noChangeArrowheads="1"/>
          </p:cNvSpPr>
          <p:nvPr/>
        </p:nvSpPr>
        <p:spPr bwMode="auto">
          <a:xfrm>
            <a:off x="381000" y="2590800"/>
            <a:ext cx="647700" cy="433387"/>
          </a:xfrm>
          <a:prstGeom prst="ellipse">
            <a:avLst/>
          </a:prstGeom>
          <a:noFill/>
          <a:ln w="9525">
            <a:solidFill>
              <a:srgbClr val="FD4835"/>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0771"/>
                                        </p:tgtEl>
                                        <p:attrNameLst>
                                          <p:attrName>style.visibility</p:attrName>
                                        </p:attrNameLst>
                                      </p:cBhvr>
                                      <p:to>
                                        <p:strVal val="visible"/>
                                      </p:to>
                                    </p:set>
                                    <p:anim calcmode="lin" valueType="num">
                                      <p:cBhvr additive="base">
                                        <p:cTn id="7" dur="500" fill="hold"/>
                                        <p:tgtEl>
                                          <p:spTgt spid="160771"/>
                                        </p:tgtEl>
                                        <p:attrNameLst>
                                          <p:attrName>ppt_x</p:attrName>
                                        </p:attrNameLst>
                                      </p:cBhvr>
                                      <p:tavLst>
                                        <p:tav tm="0">
                                          <p:val>
                                            <p:strVal val="#ppt_x"/>
                                          </p:val>
                                        </p:tav>
                                        <p:tav tm="100000">
                                          <p:val>
                                            <p:strVal val="#ppt_x"/>
                                          </p:val>
                                        </p:tav>
                                      </p:tavLst>
                                    </p:anim>
                                    <p:anim calcmode="lin" valueType="num">
                                      <p:cBhvr additive="base">
                                        <p:cTn id="8" dur="500" fill="hold"/>
                                        <p:tgtEl>
                                          <p:spTgt spid="1607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endParaRPr lang="en-US"/>
          </a:p>
        </p:txBody>
      </p:sp>
      <p:sp>
        <p:nvSpPr>
          <p:cNvPr id="162819"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539750" y="1412875"/>
            <a:ext cx="7772400" cy="4114800"/>
          </a:xfrm>
        </p:spPr>
        <p:txBody>
          <a:bodyPr/>
          <a:lstStyle/>
          <a:p>
            <a:pPr marL="609600" indent="-609600">
              <a:buFontTx/>
              <a:buNone/>
            </a:pPr>
            <a:r>
              <a:rPr lang="en-US" b="1" u="sng" dirty="0" err="1">
                <a:solidFill>
                  <a:srgbClr val="FF0000"/>
                </a:solidFill>
              </a:rPr>
              <a:t>Bài</a:t>
            </a:r>
            <a:r>
              <a:rPr lang="en-US" b="1" u="sng" dirty="0">
                <a:solidFill>
                  <a:srgbClr val="FF0000"/>
                </a:solidFill>
              </a:rPr>
              <a:t> 12.11/SBT</a:t>
            </a:r>
            <a:r>
              <a:rPr lang="en-US" b="1" dirty="0"/>
              <a:t>: </a:t>
            </a:r>
            <a:r>
              <a:rPr lang="en-US" b="1" dirty="0" err="1"/>
              <a:t>Độ</a:t>
            </a:r>
            <a:r>
              <a:rPr lang="en-US" b="1" dirty="0"/>
              <a:t> to </a:t>
            </a:r>
            <a:r>
              <a:rPr lang="en-US" b="1" dirty="0" err="1"/>
              <a:t>của</a:t>
            </a:r>
            <a:r>
              <a:rPr lang="en-US" b="1" dirty="0"/>
              <a:t> </a:t>
            </a:r>
            <a:r>
              <a:rPr lang="en-US" b="1" dirty="0" err="1"/>
              <a:t>âm</a:t>
            </a:r>
            <a:r>
              <a:rPr lang="en-US" b="1" dirty="0"/>
              <a:t> </a:t>
            </a:r>
            <a:r>
              <a:rPr lang="en-US" b="1" dirty="0" err="1"/>
              <a:t>phụ</a:t>
            </a:r>
            <a:r>
              <a:rPr lang="en-US" b="1" dirty="0"/>
              <a:t> </a:t>
            </a:r>
            <a:r>
              <a:rPr lang="en-US" b="1" dirty="0" err="1"/>
              <a:t>thuộc</a:t>
            </a:r>
            <a:r>
              <a:rPr lang="en-US" b="1" dirty="0"/>
              <a:t> </a:t>
            </a:r>
            <a:r>
              <a:rPr lang="en-US" b="1" dirty="0" err="1"/>
              <a:t>vào</a:t>
            </a:r>
            <a:r>
              <a:rPr lang="en-US" b="1" dirty="0"/>
              <a:t> </a:t>
            </a:r>
            <a:r>
              <a:rPr lang="en-US" b="1" dirty="0" err="1"/>
              <a:t>yếu</a:t>
            </a:r>
            <a:r>
              <a:rPr lang="en-US" b="1" dirty="0"/>
              <a:t> </a:t>
            </a:r>
            <a:r>
              <a:rPr lang="en-US" b="1" dirty="0" err="1"/>
              <a:t>tố</a:t>
            </a:r>
            <a:r>
              <a:rPr lang="en-US" b="1" dirty="0"/>
              <a:t> </a:t>
            </a:r>
            <a:r>
              <a:rPr lang="en-US" b="1" dirty="0" err="1"/>
              <a:t>nào</a:t>
            </a:r>
            <a:r>
              <a:rPr lang="en-US" b="1" dirty="0"/>
              <a:t> </a:t>
            </a:r>
            <a:r>
              <a:rPr lang="en-US" b="1" dirty="0" err="1"/>
              <a:t>sau</a:t>
            </a:r>
            <a:r>
              <a:rPr lang="en-US" b="1" dirty="0"/>
              <a:t> </a:t>
            </a:r>
            <a:r>
              <a:rPr lang="en-US" b="1" dirty="0" err="1"/>
              <a:t>đây</a:t>
            </a:r>
            <a:r>
              <a:rPr lang="en-US" b="1" dirty="0"/>
              <a:t>?</a:t>
            </a:r>
          </a:p>
          <a:p>
            <a:pPr marL="609600" indent="-609600">
              <a:buFontTx/>
              <a:buAutoNum type="alphaUcPeriod"/>
            </a:pPr>
            <a:r>
              <a:rPr lang="en-US" b="1" dirty="0" err="1"/>
              <a:t>Tần</a:t>
            </a:r>
            <a:r>
              <a:rPr lang="en-US" b="1" dirty="0"/>
              <a:t> </a:t>
            </a:r>
            <a:r>
              <a:rPr lang="en-US" b="1" dirty="0" err="1"/>
              <a:t>số</a:t>
            </a:r>
            <a:r>
              <a:rPr lang="en-US" b="1" dirty="0"/>
              <a:t> </a:t>
            </a:r>
            <a:r>
              <a:rPr lang="en-US" b="1" dirty="0" err="1"/>
              <a:t>dao</a:t>
            </a:r>
            <a:r>
              <a:rPr lang="en-US" b="1" dirty="0"/>
              <a:t> </a:t>
            </a:r>
            <a:r>
              <a:rPr lang="en-US" b="1" dirty="0" err="1"/>
              <a:t>động</a:t>
            </a:r>
            <a:r>
              <a:rPr lang="en-US" b="1" dirty="0"/>
              <a:t>.</a:t>
            </a:r>
          </a:p>
          <a:p>
            <a:pPr marL="609600" indent="-609600">
              <a:buFontTx/>
              <a:buAutoNum type="alphaUcPeriod"/>
            </a:pPr>
            <a:r>
              <a:rPr lang="en-US" b="1" dirty="0" err="1"/>
              <a:t>Biên</a:t>
            </a:r>
            <a:r>
              <a:rPr lang="en-US" b="1" dirty="0"/>
              <a:t> </a:t>
            </a:r>
            <a:r>
              <a:rPr lang="en-US" b="1" dirty="0" err="1"/>
              <a:t>độ</a:t>
            </a:r>
            <a:r>
              <a:rPr lang="en-US" b="1" dirty="0"/>
              <a:t> </a:t>
            </a:r>
            <a:r>
              <a:rPr lang="en-US" b="1" dirty="0" err="1"/>
              <a:t>dao</a:t>
            </a:r>
            <a:r>
              <a:rPr lang="en-US" b="1" dirty="0"/>
              <a:t> </a:t>
            </a:r>
            <a:r>
              <a:rPr lang="en-US" b="1" dirty="0" err="1"/>
              <a:t>động</a:t>
            </a:r>
            <a:r>
              <a:rPr lang="en-US" b="1" dirty="0"/>
              <a:t> .</a:t>
            </a:r>
          </a:p>
          <a:p>
            <a:pPr marL="609600" indent="-609600">
              <a:buFontTx/>
              <a:buAutoNum type="alphaUcPeriod"/>
            </a:pPr>
            <a:r>
              <a:rPr lang="en-US" b="1" dirty="0" err="1"/>
              <a:t>Thời</a:t>
            </a:r>
            <a:r>
              <a:rPr lang="en-US" b="1" dirty="0"/>
              <a:t> </a:t>
            </a:r>
            <a:r>
              <a:rPr lang="en-US" b="1" dirty="0" err="1"/>
              <a:t>gian</a:t>
            </a:r>
            <a:r>
              <a:rPr lang="en-US" b="1" dirty="0"/>
              <a:t> </a:t>
            </a:r>
            <a:r>
              <a:rPr lang="en-US" b="1" dirty="0" err="1"/>
              <a:t>dao</a:t>
            </a:r>
            <a:r>
              <a:rPr lang="en-US" b="1" dirty="0"/>
              <a:t> </a:t>
            </a:r>
            <a:r>
              <a:rPr lang="en-US" b="1" dirty="0" err="1"/>
              <a:t>động</a:t>
            </a:r>
            <a:r>
              <a:rPr lang="en-US" b="1" dirty="0"/>
              <a:t> .</a:t>
            </a:r>
          </a:p>
          <a:p>
            <a:pPr marL="609600" indent="-609600">
              <a:buFontTx/>
              <a:buAutoNum type="alphaUcPeriod"/>
            </a:pPr>
            <a:r>
              <a:rPr lang="en-US" b="1" dirty="0" err="1"/>
              <a:t>Tốc</a:t>
            </a:r>
            <a:r>
              <a:rPr lang="en-US" b="1" dirty="0"/>
              <a:t> </a:t>
            </a:r>
            <a:r>
              <a:rPr lang="en-US" b="1" dirty="0" err="1"/>
              <a:t>độ</a:t>
            </a:r>
            <a:r>
              <a:rPr lang="en-US" b="1" dirty="0"/>
              <a:t> </a:t>
            </a:r>
            <a:r>
              <a:rPr lang="en-US" b="1" dirty="0" err="1"/>
              <a:t>dao</a:t>
            </a:r>
            <a:r>
              <a:rPr lang="en-US" b="1" dirty="0"/>
              <a:t> </a:t>
            </a:r>
            <a:r>
              <a:rPr lang="en-US" b="1" dirty="0" err="1"/>
              <a:t>động</a:t>
            </a:r>
            <a:r>
              <a:rPr lang="en-US" b="1" dirty="0"/>
              <a:t>.</a:t>
            </a:r>
          </a:p>
        </p:txBody>
      </p:sp>
      <p:sp>
        <p:nvSpPr>
          <p:cNvPr id="164867" name="Oval 3"/>
          <p:cNvSpPr>
            <a:spLocks noChangeArrowheads="1"/>
          </p:cNvSpPr>
          <p:nvPr/>
        </p:nvSpPr>
        <p:spPr bwMode="auto">
          <a:xfrm>
            <a:off x="395288" y="3141663"/>
            <a:ext cx="647700" cy="433387"/>
          </a:xfrm>
          <a:prstGeom prst="ellipse">
            <a:avLst/>
          </a:prstGeom>
          <a:noFill/>
          <a:ln w="9525">
            <a:solidFill>
              <a:srgbClr val="FD4835"/>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4867"/>
                                        </p:tgtEl>
                                        <p:attrNameLst>
                                          <p:attrName>style.visibility</p:attrName>
                                        </p:attrNameLst>
                                      </p:cBhvr>
                                      <p:to>
                                        <p:strVal val="visible"/>
                                      </p:to>
                                    </p:set>
                                    <p:anim calcmode="lin" valueType="num">
                                      <p:cBhvr additive="base">
                                        <p:cTn id="7" dur="500" fill="hold"/>
                                        <p:tgtEl>
                                          <p:spTgt spid="164867"/>
                                        </p:tgtEl>
                                        <p:attrNameLst>
                                          <p:attrName>ppt_x</p:attrName>
                                        </p:attrNameLst>
                                      </p:cBhvr>
                                      <p:tavLst>
                                        <p:tav tm="0">
                                          <p:val>
                                            <p:strVal val="#ppt_x"/>
                                          </p:val>
                                        </p:tav>
                                        <p:tav tm="100000">
                                          <p:val>
                                            <p:strVal val="#ppt_x"/>
                                          </p:val>
                                        </p:tav>
                                      </p:tavLst>
                                    </p:anim>
                                    <p:anim calcmode="lin" valueType="num">
                                      <p:cBhvr additive="base">
                                        <p:cTn id="8" dur="500" fill="hold"/>
                                        <p:tgtEl>
                                          <p:spTgt spid="1648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endParaRPr lang="en-US"/>
          </a:p>
        </p:txBody>
      </p:sp>
      <p:sp>
        <p:nvSpPr>
          <p:cNvPr id="257027"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187" name="Group 59"/>
          <p:cNvGraphicFramePr>
            <a:graphicFrameLocks noGrp="1"/>
          </p:cNvGraphicFramePr>
          <p:nvPr/>
        </p:nvGraphicFramePr>
        <p:xfrm>
          <a:off x="685800" y="838200"/>
          <a:ext cx="8229600" cy="5641798"/>
        </p:xfrm>
        <a:graphic>
          <a:graphicData uri="http://schemas.openxmlformats.org/drawingml/2006/table">
            <a:tbl>
              <a:tblPr/>
              <a:tblGrid>
                <a:gridCol w="2882191"/>
                <a:gridCol w="2656198"/>
                <a:gridCol w="2691211"/>
              </a:tblGrid>
              <a:tr h="21306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3600" b="1" i="0" u="none" strike="noStrike" cap="none" normalizeH="0" baseline="0" dirty="0" smtClean="0">
                          <a:ln>
                            <a:noFill/>
                          </a:ln>
                          <a:solidFill>
                            <a:schemeClr val="bg1"/>
                          </a:solidFill>
                          <a:effectLst/>
                          <a:latin typeface="Times New Roman" pitchFamily="18" charset="0"/>
                          <a:cs typeface="Times New Roman" pitchFamily="18" charset="0"/>
                        </a:rPr>
                        <a:t>C</a:t>
                      </a:r>
                      <a:r>
                        <a:rPr kumimoji="0" lang="en-US" sz="3600" b="1" i="0" u="none" strike="noStrike" cap="none" normalizeH="0" baseline="0" dirty="0" err="1" smtClean="0">
                          <a:ln>
                            <a:noFill/>
                          </a:ln>
                          <a:solidFill>
                            <a:schemeClr val="bg1"/>
                          </a:solidFill>
                          <a:effectLst/>
                          <a:latin typeface="Times New Roman" pitchFamily="18" charset="0"/>
                          <a:cs typeface="Times New Roman" pitchFamily="18" charset="0"/>
                        </a:rPr>
                        <a:t>ách</a:t>
                      </a:r>
                      <a:r>
                        <a:rPr kumimoji="0" lang="en-US" sz="3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0" u="none" strike="noStrike" cap="none" normalizeH="0" baseline="0" dirty="0" err="1" smtClean="0">
                          <a:ln>
                            <a:noFill/>
                          </a:ln>
                          <a:solidFill>
                            <a:schemeClr val="bg1"/>
                          </a:solidFill>
                          <a:effectLst/>
                          <a:latin typeface="Times New Roman" pitchFamily="18" charset="0"/>
                          <a:cs typeface="Times New Roman" pitchFamily="18" charset="0"/>
                        </a:rPr>
                        <a:t>làm</a:t>
                      </a:r>
                      <a:r>
                        <a:rPr kumimoji="0" lang="en-US" sz="3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0" u="none" strike="noStrike" cap="none" normalizeH="0" baseline="0" dirty="0" err="1" smtClean="0">
                          <a:ln>
                            <a:noFill/>
                          </a:ln>
                          <a:solidFill>
                            <a:schemeClr val="bg1"/>
                          </a:solidFill>
                          <a:effectLst/>
                          <a:latin typeface="Times New Roman" pitchFamily="18" charset="0"/>
                          <a:cs typeface="Times New Roman" pitchFamily="18" charset="0"/>
                        </a:rPr>
                        <a:t>thước</a:t>
                      </a:r>
                      <a:r>
                        <a:rPr kumimoji="0" lang="en-US" sz="3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0" u="none" strike="noStrike" cap="none" normalizeH="0" baseline="0" dirty="0" err="1" smtClean="0">
                          <a:ln>
                            <a:noFill/>
                          </a:ln>
                          <a:solidFill>
                            <a:schemeClr val="bg1"/>
                          </a:solidFill>
                          <a:effectLst/>
                          <a:latin typeface="Times New Roman" pitchFamily="18" charset="0"/>
                          <a:cs typeface="Times New Roman" pitchFamily="18" charset="0"/>
                        </a:rPr>
                        <a:t>dao</a:t>
                      </a:r>
                      <a:r>
                        <a:rPr kumimoji="0" lang="en-US" sz="3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0" u="none" strike="noStrike" cap="none" normalizeH="0" baseline="0" dirty="0" err="1" smtClean="0">
                          <a:ln>
                            <a:noFill/>
                          </a:ln>
                          <a:solidFill>
                            <a:schemeClr val="bg1"/>
                          </a:solidFill>
                          <a:effectLst/>
                          <a:latin typeface="Times New Roman" pitchFamily="18" charset="0"/>
                          <a:cs typeface="Times New Roman" pitchFamily="18" charset="0"/>
                        </a:rPr>
                        <a:t>động</a:t>
                      </a:r>
                      <a:r>
                        <a:rPr kumimoji="0" lang="vi-VN" sz="3600" b="1" i="0" u="none" strike="noStrike" cap="none" normalizeH="0" baseline="0" dirty="0" smtClean="0">
                          <a:ln>
                            <a:noFill/>
                          </a:ln>
                          <a:solidFill>
                            <a:schemeClr val="bg1"/>
                          </a:solidFill>
                          <a:effectLst/>
                          <a:latin typeface="Times New Roman" pitchFamily="18" charset="0"/>
                          <a:cs typeface="Times New Roman" pitchFamily="18" charset="0"/>
                        </a:rPr>
                        <a:t>.</a:t>
                      </a:r>
                      <a:endParaRPr kumimoji="0" lang="vi-VN" sz="3600" b="0" i="0" u="none" strike="noStrike" cap="none" normalizeH="0" baseline="0" dirty="0" smtClean="0">
                        <a:ln>
                          <a:noFill/>
                        </a:ln>
                        <a:solidFill>
                          <a:schemeClr val="bg1"/>
                        </a:solidFill>
                        <a:effectLst/>
                        <a:latin typeface="Times New Roman" pitchFamily="18" charset="0"/>
                        <a:cs typeface="Times New Roman" pitchFamily="18"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err="1" smtClean="0">
                          <a:ln>
                            <a:noFill/>
                          </a:ln>
                          <a:solidFill>
                            <a:schemeClr val="bg1"/>
                          </a:solidFill>
                          <a:effectLst/>
                          <a:latin typeface="Times New Roman" pitchFamily="18" charset="0"/>
                          <a:cs typeface="Times New Roman" pitchFamily="18" charset="0"/>
                        </a:rPr>
                        <a:t>Đầu</a:t>
                      </a:r>
                      <a:r>
                        <a:rPr kumimoji="0" lang="en-US" sz="3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0" u="none" strike="noStrike" cap="none" normalizeH="0" baseline="0" dirty="0" err="1" smtClean="0">
                          <a:ln>
                            <a:noFill/>
                          </a:ln>
                          <a:solidFill>
                            <a:schemeClr val="bg1"/>
                          </a:solidFill>
                          <a:effectLst/>
                          <a:latin typeface="Times New Roman" pitchFamily="18" charset="0"/>
                          <a:cs typeface="Times New Roman" pitchFamily="18" charset="0"/>
                        </a:rPr>
                        <a:t>thước</a:t>
                      </a:r>
                      <a:r>
                        <a:rPr kumimoji="0" lang="en-US" sz="3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0" u="none" strike="noStrike" cap="none" normalizeH="0" baseline="0" dirty="0" err="1" smtClean="0">
                          <a:ln>
                            <a:noFill/>
                          </a:ln>
                          <a:solidFill>
                            <a:schemeClr val="bg1"/>
                          </a:solidFill>
                          <a:effectLst/>
                          <a:latin typeface="Times New Roman" pitchFamily="18" charset="0"/>
                          <a:cs typeface="Times New Roman" pitchFamily="18" charset="0"/>
                        </a:rPr>
                        <a:t>dao</a:t>
                      </a:r>
                      <a:r>
                        <a:rPr kumimoji="0" lang="en-US" sz="3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0" u="none" strike="noStrike" cap="none" normalizeH="0" baseline="0" dirty="0" err="1" smtClean="0">
                          <a:ln>
                            <a:noFill/>
                          </a:ln>
                          <a:solidFill>
                            <a:schemeClr val="bg1"/>
                          </a:solidFill>
                          <a:effectLst/>
                          <a:latin typeface="Times New Roman" pitchFamily="18" charset="0"/>
                          <a:cs typeface="Times New Roman" pitchFamily="18" charset="0"/>
                        </a:rPr>
                        <a:t>động</a:t>
                      </a:r>
                      <a:r>
                        <a:rPr kumimoji="0" lang="en-US" sz="3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0" u="none" strike="noStrike" cap="none" normalizeH="0" baseline="0" dirty="0" err="1" smtClean="0">
                          <a:ln>
                            <a:noFill/>
                          </a:ln>
                          <a:solidFill>
                            <a:srgbClr val="FFFF00"/>
                          </a:solidFill>
                          <a:effectLst/>
                          <a:latin typeface="Times New Roman" pitchFamily="18" charset="0"/>
                          <a:cs typeface="Times New Roman" pitchFamily="18" charset="0"/>
                        </a:rPr>
                        <a:t>mạnh</a:t>
                      </a:r>
                      <a:r>
                        <a:rPr kumimoji="0" lang="en-US" sz="3600" b="1" i="0" u="none" strike="noStrike" cap="none" normalizeH="0" baseline="0" dirty="0" smtClean="0">
                          <a:ln>
                            <a:noFill/>
                          </a:ln>
                          <a:solidFill>
                            <a:schemeClr val="bg1"/>
                          </a:solidFill>
                          <a:effectLst/>
                          <a:latin typeface="Times New Roman" pitchFamily="18" charset="0"/>
                          <a:cs typeface="Times New Roman" pitchFamily="18" charset="0"/>
                        </a:rPr>
                        <a:t> hay </a:t>
                      </a:r>
                      <a:r>
                        <a:rPr kumimoji="0" lang="en-US" sz="3600" b="1" i="0" u="none" strike="noStrike" cap="none" normalizeH="0" baseline="0" dirty="0" err="1" smtClean="0">
                          <a:ln>
                            <a:noFill/>
                          </a:ln>
                          <a:solidFill>
                            <a:srgbClr val="FFFF00"/>
                          </a:solidFill>
                          <a:effectLst/>
                          <a:latin typeface="Times New Roman" pitchFamily="18" charset="0"/>
                          <a:cs typeface="Times New Roman" pitchFamily="18" charset="0"/>
                        </a:rPr>
                        <a:t>yếu</a:t>
                      </a:r>
                      <a:r>
                        <a:rPr kumimoji="0" lang="en-US" sz="3600" b="1" i="0" u="none" strike="noStrike" cap="none" normalizeH="0" baseline="0" dirty="0" smtClean="0">
                          <a:ln>
                            <a:noFill/>
                          </a:ln>
                          <a:solidFill>
                            <a:schemeClr val="bg1"/>
                          </a:solidFill>
                          <a:effectLst/>
                          <a:latin typeface="Times New Roman" pitchFamily="18" charset="0"/>
                          <a:cs typeface="Times New Roman" pitchFamily="18" charset="0"/>
                        </a:rPr>
                        <a:t>?</a:t>
                      </a:r>
                      <a:endParaRPr kumimoji="0" lang="en-US" sz="3600" b="0" i="0" u="none" strike="noStrike" cap="none" normalizeH="0" baseline="0" dirty="0" smtClean="0">
                        <a:ln>
                          <a:noFill/>
                        </a:ln>
                        <a:solidFill>
                          <a:schemeClr val="bg1"/>
                        </a:solidFill>
                        <a:effectLst/>
                        <a:latin typeface="Times New Roman" pitchFamily="18" charset="0"/>
                        <a:cs typeface="Times New Roman" pitchFamily="18"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err="1" smtClean="0">
                          <a:ln>
                            <a:noFill/>
                          </a:ln>
                          <a:solidFill>
                            <a:schemeClr val="bg1"/>
                          </a:solidFill>
                          <a:effectLst/>
                          <a:latin typeface="Times New Roman" pitchFamily="18" charset="0"/>
                          <a:cs typeface="Times New Roman" pitchFamily="18" charset="0"/>
                        </a:rPr>
                        <a:t>Âm</a:t>
                      </a:r>
                      <a:r>
                        <a:rPr kumimoji="0" lang="en-US" sz="3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0" u="none" strike="noStrike" cap="none" normalizeH="0" baseline="0" dirty="0" err="1" smtClean="0">
                          <a:ln>
                            <a:noFill/>
                          </a:ln>
                          <a:solidFill>
                            <a:schemeClr val="bg1"/>
                          </a:solidFill>
                          <a:effectLst/>
                          <a:latin typeface="Times New Roman" pitchFamily="18" charset="0"/>
                          <a:cs typeface="Times New Roman" pitchFamily="18" charset="0"/>
                        </a:rPr>
                        <a:t>phát</a:t>
                      </a:r>
                      <a:r>
                        <a:rPr kumimoji="0" lang="en-US" sz="3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0" u="none" strike="noStrike" cap="none" normalizeH="0" baseline="0" dirty="0" err="1" smtClean="0">
                          <a:ln>
                            <a:noFill/>
                          </a:ln>
                          <a:solidFill>
                            <a:schemeClr val="bg1"/>
                          </a:solidFill>
                          <a:effectLst/>
                          <a:latin typeface="Times New Roman" pitchFamily="18" charset="0"/>
                          <a:cs typeface="Times New Roman" pitchFamily="18" charset="0"/>
                        </a:rPr>
                        <a:t>ra</a:t>
                      </a:r>
                      <a:r>
                        <a:rPr kumimoji="0" lang="en-US" sz="36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0" u="none" strike="noStrike" cap="none" normalizeH="0" baseline="0" dirty="0" smtClean="0">
                          <a:ln>
                            <a:noFill/>
                          </a:ln>
                          <a:solidFill>
                            <a:srgbClr val="FFFF00"/>
                          </a:solidFill>
                          <a:effectLst/>
                          <a:latin typeface="Times New Roman" pitchFamily="18" charset="0"/>
                          <a:cs typeface="Times New Roman" pitchFamily="18" charset="0"/>
                        </a:rPr>
                        <a:t>to</a:t>
                      </a:r>
                      <a:r>
                        <a:rPr kumimoji="0" lang="en-US" sz="3600" b="1" i="0" u="none" strike="noStrike" cap="none" normalizeH="0" baseline="0" dirty="0" smtClean="0">
                          <a:ln>
                            <a:noFill/>
                          </a:ln>
                          <a:solidFill>
                            <a:schemeClr val="bg1"/>
                          </a:solidFill>
                          <a:effectLst/>
                          <a:latin typeface="Times New Roman" pitchFamily="18" charset="0"/>
                          <a:cs typeface="Times New Roman" pitchFamily="18" charset="0"/>
                        </a:rPr>
                        <a:t> hay </a:t>
                      </a:r>
                      <a:r>
                        <a:rPr kumimoji="0" lang="en-US" sz="3600" b="1" i="0" u="none" strike="noStrike" cap="none" normalizeH="0" baseline="0" dirty="0" err="1" smtClean="0">
                          <a:ln>
                            <a:noFill/>
                          </a:ln>
                          <a:solidFill>
                            <a:srgbClr val="FFFF00"/>
                          </a:solidFill>
                          <a:effectLst/>
                          <a:latin typeface="Times New Roman" pitchFamily="18" charset="0"/>
                          <a:cs typeface="Times New Roman" pitchFamily="18" charset="0"/>
                        </a:rPr>
                        <a:t>nhỏ</a:t>
                      </a:r>
                      <a:r>
                        <a:rPr kumimoji="0" lang="en-US" sz="3600" b="1" i="0" u="none" strike="noStrike" cap="none" normalizeH="0" baseline="0" dirty="0" smtClean="0">
                          <a:ln>
                            <a:noFill/>
                          </a:ln>
                          <a:solidFill>
                            <a:schemeClr val="bg1"/>
                          </a:solidFill>
                          <a:effectLst/>
                          <a:latin typeface="Times New Roman" pitchFamily="18" charset="0"/>
                          <a:cs typeface="Times New Roman" pitchFamily="18" charset="0"/>
                        </a:rPr>
                        <a:t>?</a:t>
                      </a:r>
                      <a:endParaRPr kumimoji="0" lang="en-US" sz="3600" b="0" i="0" u="none" strike="noStrike" cap="none" normalizeH="0" baseline="0" dirty="0" smtClean="0">
                        <a:ln>
                          <a:noFill/>
                        </a:ln>
                        <a:solidFill>
                          <a:schemeClr val="bg1"/>
                        </a:solidFill>
                        <a:effectLst/>
                        <a:latin typeface="Times New Roman" pitchFamily="18" charset="0"/>
                        <a:cs typeface="Times New Roman" pitchFamily="18"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r>
              <a:tr h="19016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smtClean="0">
                          <a:ln>
                            <a:noFill/>
                          </a:ln>
                          <a:solidFill>
                            <a:schemeClr val="bg1"/>
                          </a:solidFill>
                          <a:effectLst/>
                          <a:latin typeface="VNI-Times" pitchFamily="2" charset="0"/>
                          <a:cs typeface="Times New Roman" pitchFamily="18" charset="0"/>
                        </a:rPr>
                        <a:t>a/ </a:t>
                      </a:r>
                      <a:r>
                        <a:rPr kumimoji="0" lang="en-US" sz="3600" b="1" i="1" u="none" strike="noStrike" cap="none" normalizeH="0" baseline="0" dirty="0" err="1" smtClean="0">
                          <a:ln>
                            <a:noFill/>
                          </a:ln>
                          <a:solidFill>
                            <a:schemeClr val="bg1"/>
                          </a:solidFill>
                          <a:effectLst/>
                          <a:latin typeface="Times New Roman" pitchFamily="18" charset="0"/>
                          <a:cs typeface="Times New Roman" pitchFamily="18" charset="0"/>
                        </a:rPr>
                        <a:t>Nâng</a:t>
                      </a:r>
                      <a:r>
                        <a:rPr kumimoji="0" lang="en-US" sz="3600" b="1" i="1"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chemeClr val="bg1"/>
                          </a:solidFill>
                          <a:effectLst/>
                          <a:latin typeface="Times New Roman" pitchFamily="18" charset="0"/>
                          <a:cs typeface="Times New Roman" pitchFamily="18" charset="0"/>
                        </a:rPr>
                        <a:t>đầu</a:t>
                      </a:r>
                      <a:r>
                        <a:rPr kumimoji="0" lang="en-US" sz="3600" b="1" i="1"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chemeClr val="bg1"/>
                          </a:solidFill>
                          <a:effectLst/>
                          <a:latin typeface="Times New Roman" pitchFamily="18" charset="0"/>
                          <a:cs typeface="Times New Roman" pitchFamily="18" charset="0"/>
                        </a:rPr>
                        <a:t>thước</a:t>
                      </a:r>
                      <a:r>
                        <a:rPr kumimoji="0" lang="en-US" sz="3600" b="1" i="1"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chemeClr val="bg1"/>
                          </a:solidFill>
                          <a:effectLst/>
                          <a:latin typeface="Times New Roman" pitchFamily="18" charset="0"/>
                          <a:cs typeface="Times New Roman" pitchFamily="18" charset="0"/>
                        </a:rPr>
                        <a:t>lệch</a:t>
                      </a:r>
                      <a:r>
                        <a:rPr kumimoji="0" lang="en-US" sz="3600" b="1" i="1"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chemeClr val="bg1"/>
                          </a:solidFill>
                          <a:effectLst/>
                          <a:latin typeface="Times New Roman" pitchFamily="18" charset="0"/>
                          <a:cs typeface="Times New Roman" pitchFamily="18" charset="0"/>
                        </a:rPr>
                        <a:t>nhiều</a:t>
                      </a:r>
                      <a:r>
                        <a:rPr kumimoji="0" lang="en-US" sz="3600" b="1" i="1" u="none" strike="noStrike" cap="none" normalizeH="0" baseline="0" dirty="0" smtClean="0">
                          <a:ln>
                            <a:noFill/>
                          </a:ln>
                          <a:solidFill>
                            <a:schemeClr val="bg1"/>
                          </a:solidFill>
                          <a:effectLst/>
                          <a:latin typeface="Times New Roman" pitchFamily="18" charset="0"/>
                          <a:cs typeface="Times New Roman" pitchFamily="18" charset="0"/>
                        </a:rPr>
                        <a:t>.</a:t>
                      </a:r>
                      <a:endParaRPr kumimoji="0" lang="en-US" sz="3600" b="0" i="1" u="none" strike="noStrike" cap="none" normalizeH="0" baseline="0" dirty="0" smtClean="0">
                        <a:ln>
                          <a:noFill/>
                        </a:ln>
                        <a:solidFill>
                          <a:schemeClr val="bg1"/>
                        </a:solidFill>
                        <a:effectLst/>
                        <a:latin typeface="Times New Roman" pitchFamily="18" charset="0"/>
                        <a:cs typeface="Times New Roman" pitchFamily="18"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600" b="0" i="1" u="none" strike="noStrike" cap="none" normalizeH="0" baseline="0" dirty="0" smtClean="0">
                        <a:ln>
                          <a:noFill/>
                        </a:ln>
                        <a:solidFill>
                          <a:schemeClr val="tx1"/>
                        </a:solidFill>
                        <a:effectLst/>
                        <a:latin typeface="Arial"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600" b="0" i="1" u="none" strike="noStrike" cap="none" normalizeH="0" baseline="0" dirty="0" smtClean="0">
                        <a:ln>
                          <a:noFill/>
                        </a:ln>
                        <a:solidFill>
                          <a:schemeClr val="tx1"/>
                        </a:solidFill>
                        <a:effectLst/>
                        <a:latin typeface="Arial"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r>
              <a:tr h="14541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smtClean="0">
                          <a:ln>
                            <a:noFill/>
                          </a:ln>
                          <a:solidFill>
                            <a:schemeClr val="bg1"/>
                          </a:solidFill>
                          <a:effectLst/>
                          <a:latin typeface="VNI-Times" pitchFamily="2" charset="0"/>
                          <a:cs typeface="Times New Roman" pitchFamily="18" charset="0"/>
                        </a:rPr>
                        <a:t>b/ </a:t>
                      </a:r>
                      <a:r>
                        <a:rPr kumimoji="0" lang="en-US" sz="3600" b="1" i="1" u="none" strike="noStrike" cap="none" normalizeH="0" baseline="0" dirty="0" err="1" smtClean="0">
                          <a:ln>
                            <a:noFill/>
                          </a:ln>
                          <a:solidFill>
                            <a:schemeClr val="bg1"/>
                          </a:solidFill>
                          <a:effectLst/>
                          <a:latin typeface="Times New Roman" pitchFamily="18" charset="0"/>
                          <a:cs typeface="Times New Roman" pitchFamily="18" charset="0"/>
                        </a:rPr>
                        <a:t>Nâng</a:t>
                      </a:r>
                      <a:r>
                        <a:rPr kumimoji="0" lang="en-US" sz="3600" b="1" i="1"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chemeClr val="bg1"/>
                          </a:solidFill>
                          <a:effectLst/>
                          <a:latin typeface="Times New Roman" pitchFamily="18" charset="0"/>
                          <a:cs typeface="Times New Roman" pitchFamily="18" charset="0"/>
                        </a:rPr>
                        <a:t>đầu</a:t>
                      </a:r>
                      <a:r>
                        <a:rPr kumimoji="0" lang="en-US" sz="3600" b="1" i="1"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chemeClr val="bg1"/>
                          </a:solidFill>
                          <a:effectLst/>
                          <a:latin typeface="Times New Roman" pitchFamily="18" charset="0"/>
                          <a:cs typeface="Times New Roman" pitchFamily="18" charset="0"/>
                        </a:rPr>
                        <a:t>thước</a:t>
                      </a:r>
                      <a:r>
                        <a:rPr kumimoji="0" lang="en-US" sz="3600" b="1" i="1"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chemeClr val="bg1"/>
                          </a:solidFill>
                          <a:effectLst/>
                          <a:latin typeface="Times New Roman" pitchFamily="18" charset="0"/>
                          <a:cs typeface="Times New Roman" pitchFamily="18" charset="0"/>
                        </a:rPr>
                        <a:t>lệch</a:t>
                      </a:r>
                      <a:r>
                        <a:rPr kumimoji="0" lang="en-US" sz="3600" b="1" i="1"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chemeClr val="bg1"/>
                          </a:solidFill>
                          <a:effectLst/>
                          <a:latin typeface="Times New Roman" pitchFamily="18" charset="0"/>
                          <a:cs typeface="Times New Roman" pitchFamily="18" charset="0"/>
                        </a:rPr>
                        <a:t>ít</a:t>
                      </a:r>
                      <a:r>
                        <a:rPr kumimoji="0" lang="en-US" sz="3600" b="1" i="1" u="none" strike="noStrike" cap="none" normalizeH="0" baseline="0" dirty="0" smtClean="0">
                          <a:ln>
                            <a:noFill/>
                          </a:ln>
                          <a:solidFill>
                            <a:schemeClr val="bg1"/>
                          </a:solidFill>
                          <a:effectLst/>
                          <a:latin typeface="Times New Roman" pitchFamily="18" charset="0"/>
                          <a:cs typeface="Times New Roman" pitchFamily="18" charset="0"/>
                        </a:rPr>
                        <a:t>.</a:t>
                      </a:r>
                      <a:endParaRPr kumimoji="0" lang="en-US" sz="3600" b="0" i="1" u="none" strike="noStrike" cap="none" normalizeH="0" baseline="0" dirty="0" smtClean="0">
                        <a:ln>
                          <a:noFill/>
                        </a:ln>
                        <a:solidFill>
                          <a:schemeClr val="bg1"/>
                        </a:solidFill>
                        <a:effectLst/>
                        <a:latin typeface="Arial"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600" b="0" i="1" u="none" strike="noStrike" cap="none" normalizeH="0" baseline="0" dirty="0" smtClean="0">
                        <a:ln>
                          <a:noFill/>
                        </a:ln>
                        <a:solidFill>
                          <a:schemeClr val="tx1"/>
                        </a:solidFill>
                        <a:effectLst/>
                        <a:latin typeface="Arial"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600" b="0" i="1" u="none" strike="noStrike" cap="none" normalizeH="0" baseline="0" dirty="0" smtClean="0">
                        <a:ln>
                          <a:noFill/>
                        </a:ln>
                        <a:solidFill>
                          <a:schemeClr val="tx1"/>
                        </a:solidFill>
                        <a:effectLst/>
                        <a:latin typeface="Arial"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176153" name="Rectangle 25"/>
          <p:cNvSpPr>
            <a:spLocks noChangeArrowheads="1"/>
          </p:cNvSpPr>
          <p:nvPr/>
        </p:nvSpPr>
        <p:spPr bwMode="auto">
          <a:xfrm>
            <a:off x="611188" y="260350"/>
            <a:ext cx="792162" cy="6477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76154" name="Text Box 26"/>
          <p:cNvSpPr txBox="1">
            <a:spLocks noChangeArrowheads="1"/>
          </p:cNvSpPr>
          <p:nvPr/>
        </p:nvSpPr>
        <p:spPr bwMode="auto">
          <a:xfrm>
            <a:off x="1042988" y="549275"/>
            <a:ext cx="576262" cy="366713"/>
          </a:xfrm>
          <a:prstGeom prst="rect">
            <a:avLst/>
          </a:prstGeom>
          <a:noFill/>
          <a:ln w="9525">
            <a:noFill/>
            <a:miter lim="800000"/>
            <a:headEnd/>
            <a:tailEnd/>
          </a:ln>
          <a:effectLst/>
        </p:spPr>
        <p:txBody>
          <a:bodyPr>
            <a:spAutoFit/>
          </a:bodyPr>
          <a:lstStyle/>
          <a:p>
            <a:pPr>
              <a:spcBef>
                <a:spcPct val="50000"/>
              </a:spcBef>
            </a:pPr>
            <a:endParaRPr lang="en-US" sz="1800">
              <a:latin typeface="Arial" charset="0"/>
              <a:cs typeface="Arial" charset="0"/>
            </a:endParaRPr>
          </a:p>
        </p:txBody>
      </p:sp>
      <p:sp>
        <p:nvSpPr>
          <p:cNvPr id="176155" name="Text Box 27"/>
          <p:cNvSpPr txBox="1">
            <a:spLocks noChangeArrowheads="1"/>
          </p:cNvSpPr>
          <p:nvPr/>
        </p:nvSpPr>
        <p:spPr bwMode="auto">
          <a:xfrm>
            <a:off x="684213" y="260350"/>
            <a:ext cx="792162" cy="579438"/>
          </a:xfrm>
          <a:prstGeom prst="rect">
            <a:avLst/>
          </a:prstGeom>
          <a:noFill/>
          <a:ln w="9525">
            <a:noFill/>
            <a:miter lim="800000"/>
            <a:headEnd/>
            <a:tailEnd/>
          </a:ln>
          <a:effectLst/>
        </p:spPr>
        <p:txBody>
          <a:bodyPr>
            <a:spAutoFit/>
          </a:bodyPr>
          <a:lstStyle/>
          <a:p>
            <a:pPr>
              <a:spcBef>
                <a:spcPct val="50000"/>
              </a:spcBef>
            </a:pPr>
            <a:r>
              <a:rPr lang="en-US" b="1" dirty="0">
                <a:solidFill>
                  <a:srgbClr val="FF0000"/>
                </a:solidFill>
                <a:latin typeface="Times New Roman"/>
                <a:cs typeface="Arial" charset="0"/>
              </a:rPr>
              <a:t>C1</a:t>
            </a:r>
          </a:p>
        </p:txBody>
      </p:sp>
      <p:sp>
        <p:nvSpPr>
          <p:cNvPr id="176156" name="Text Box 28"/>
          <p:cNvSpPr txBox="1">
            <a:spLocks noChangeArrowheads="1"/>
          </p:cNvSpPr>
          <p:nvPr/>
        </p:nvSpPr>
        <p:spPr bwMode="auto">
          <a:xfrm>
            <a:off x="1371600" y="304800"/>
            <a:ext cx="7489825" cy="584775"/>
          </a:xfrm>
          <a:prstGeom prst="rect">
            <a:avLst/>
          </a:prstGeom>
          <a:solidFill>
            <a:schemeClr val="accent2"/>
          </a:solidFill>
          <a:ln w="9525">
            <a:noFill/>
            <a:miter lim="800000"/>
            <a:headEnd/>
            <a:tailEnd/>
          </a:ln>
          <a:effectLst/>
        </p:spPr>
        <p:txBody>
          <a:bodyPr>
            <a:spAutoFit/>
          </a:bodyPr>
          <a:lstStyle/>
          <a:p>
            <a:pPr algn="ctr">
              <a:spcBef>
                <a:spcPct val="50000"/>
              </a:spcBef>
            </a:pPr>
            <a:r>
              <a:rPr lang="en-US" b="1" dirty="0" smtClean="0">
                <a:solidFill>
                  <a:srgbClr val="FFFF00"/>
                </a:solidFill>
                <a:latin typeface="Times New Roman"/>
                <a:cs typeface="Arial" charset="0"/>
              </a:rPr>
              <a:t>TH</a:t>
            </a:r>
            <a:r>
              <a:rPr lang="en-US" b="1" dirty="0" smtClean="0">
                <a:solidFill>
                  <a:srgbClr val="FFFF00"/>
                </a:solidFill>
                <a:latin typeface="Times New Roman"/>
              </a:rPr>
              <a:t>Í </a:t>
            </a:r>
            <a:r>
              <a:rPr lang="en-US" b="1" dirty="0">
                <a:solidFill>
                  <a:srgbClr val="FFFF00"/>
                </a:solidFill>
                <a:latin typeface="Times New Roman"/>
              </a:rPr>
              <a:t>NGHIỆM 1</a:t>
            </a:r>
            <a:r>
              <a:rPr lang="en-US" b="1" dirty="0">
                <a:solidFill>
                  <a:schemeClr val="bg1"/>
                </a:solidFill>
                <a:latin typeface="Times New Roman"/>
              </a:rPr>
              <a:t>:</a:t>
            </a:r>
            <a:r>
              <a:rPr lang="en-US" b="1" dirty="0">
                <a:latin typeface="Times New Roman"/>
              </a:rPr>
              <a:t> </a:t>
            </a:r>
            <a:r>
              <a:rPr lang="en-US" b="1" dirty="0" err="1">
                <a:solidFill>
                  <a:srgbClr val="FFFF00"/>
                </a:solidFill>
                <a:latin typeface="Times New Roman"/>
                <a:cs typeface="Arial" charset="0"/>
              </a:rPr>
              <a:t>Bảng</a:t>
            </a:r>
            <a:r>
              <a:rPr lang="en-US" b="1" dirty="0">
                <a:solidFill>
                  <a:srgbClr val="FFFF00"/>
                </a:solidFill>
                <a:latin typeface="Times New Roman"/>
                <a:cs typeface="Arial" charset="0"/>
              </a:rPr>
              <a:t> 1</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0" y="0"/>
            <a:ext cx="9144000" cy="1143000"/>
          </a:xfrm>
          <a:solidFill>
            <a:schemeClr val="accent2"/>
          </a:solidFill>
        </p:spPr>
        <p:txBody>
          <a:bodyPr/>
          <a:lstStyle/>
          <a:p>
            <a:r>
              <a:rPr lang="en-US" sz="3600">
                <a:solidFill>
                  <a:srgbClr val="FFFF00"/>
                </a:solidFill>
              </a:rPr>
              <a:t>THÍ NGHIỆM 2</a:t>
            </a:r>
          </a:p>
        </p:txBody>
      </p:sp>
      <p:graphicFrame>
        <p:nvGraphicFramePr>
          <p:cNvPr id="180318" name="Group 94"/>
          <p:cNvGraphicFramePr>
            <a:graphicFrameLocks noGrp="1"/>
          </p:cNvGraphicFramePr>
          <p:nvPr>
            <p:ph idx="1"/>
          </p:nvPr>
        </p:nvGraphicFramePr>
        <p:xfrm>
          <a:off x="0" y="1049338"/>
          <a:ext cx="9144000" cy="5996342"/>
        </p:xfrm>
        <a:graphic>
          <a:graphicData uri="http://schemas.openxmlformats.org/drawingml/2006/table">
            <a:tbl>
              <a:tblPr/>
              <a:tblGrid>
                <a:gridCol w="2286000"/>
                <a:gridCol w="2286000"/>
                <a:gridCol w="2286000"/>
                <a:gridCol w="2286000"/>
              </a:tblGrid>
              <a:tr h="26469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err="1" smtClean="0">
                          <a:ln>
                            <a:noFill/>
                          </a:ln>
                          <a:solidFill>
                            <a:schemeClr val="bg1"/>
                          </a:solidFill>
                          <a:effectLst/>
                          <a:latin typeface="Times New Roman" pitchFamily="18" charset="0"/>
                        </a:rPr>
                        <a:t>Cách</a:t>
                      </a:r>
                      <a:r>
                        <a:rPr kumimoji="0" lang="en-US" sz="3600" b="1" i="0" u="none" strike="noStrike" cap="none" normalizeH="0" baseline="0" dirty="0" smtClean="0">
                          <a:ln>
                            <a:noFill/>
                          </a:ln>
                          <a:solidFill>
                            <a:schemeClr val="bg1"/>
                          </a:solidFill>
                          <a:effectLst/>
                          <a:latin typeface="Times New Roman" pitchFamily="18" charset="0"/>
                        </a:rPr>
                        <a:t> </a:t>
                      </a:r>
                      <a:r>
                        <a:rPr kumimoji="0" lang="en-US" sz="3600" b="1" i="0" u="none" strike="noStrike" cap="none" normalizeH="0" baseline="0" dirty="0" err="1" smtClean="0">
                          <a:ln>
                            <a:noFill/>
                          </a:ln>
                          <a:solidFill>
                            <a:schemeClr val="bg1"/>
                          </a:solidFill>
                          <a:effectLst/>
                          <a:latin typeface="Times New Roman" pitchFamily="18" charset="0"/>
                        </a:rPr>
                        <a:t>thực</a:t>
                      </a:r>
                      <a:r>
                        <a:rPr kumimoji="0" lang="en-US" sz="3600" b="1" i="0" u="none" strike="noStrike" cap="none" normalizeH="0" baseline="0" dirty="0" smtClean="0">
                          <a:ln>
                            <a:noFill/>
                          </a:ln>
                          <a:solidFill>
                            <a:schemeClr val="bg1"/>
                          </a:solidFill>
                          <a:effectLst/>
                          <a:latin typeface="Times New Roman" pitchFamily="18" charset="0"/>
                        </a:rPr>
                        <a:t> </a:t>
                      </a:r>
                      <a:r>
                        <a:rPr kumimoji="0" lang="en-US" sz="3600" b="1" i="0" u="none" strike="noStrike" cap="none" normalizeH="0" baseline="0" dirty="0" err="1" smtClean="0">
                          <a:ln>
                            <a:noFill/>
                          </a:ln>
                          <a:solidFill>
                            <a:schemeClr val="bg1"/>
                          </a:solidFill>
                          <a:effectLst/>
                          <a:latin typeface="Times New Roman" pitchFamily="18" charset="0"/>
                        </a:rPr>
                        <a:t>hiện</a:t>
                      </a:r>
                      <a:endParaRPr kumimoji="0" lang="en-US" sz="3600" b="1" i="0" u="none" strike="noStrike" cap="none" normalizeH="0" baseline="0" dirty="0" smtClean="0">
                        <a:ln>
                          <a:noFill/>
                        </a:ln>
                        <a:solidFill>
                          <a:schemeClr val="bg1"/>
                        </a:solidFill>
                        <a:effectLst/>
                        <a:latin typeface="Times New Roman" pitchFamily="18" charset="0"/>
                      </a:endParaRP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bg1"/>
                          </a:solidFill>
                          <a:effectLst/>
                          <a:latin typeface="Times New Roman" pitchFamily="18" charset="0"/>
                        </a:rPr>
                        <a:t>Quả bóng bàn lệch </a:t>
                      </a:r>
                      <a:r>
                        <a:rPr kumimoji="0" lang="en-US" sz="3600" b="1" i="0" u="none" strike="noStrike" cap="none" normalizeH="0" baseline="0" smtClean="0">
                          <a:ln>
                            <a:noFill/>
                          </a:ln>
                          <a:solidFill>
                            <a:srgbClr val="FFFF00"/>
                          </a:solidFill>
                          <a:effectLst/>
                          <a:latin typeface="Times New Roman" pitchFamily="18" charset="0"/>
                        </a:rPr>
                        <a:t>nhiều</a:t>
                      </a:r>
                      <a:r>
                        <a:rPr kumimoji="0" lang="en-US" sz="3600" b="1" i="0" u="none" strike="noStrike" cap="none" normalizeH="0" baseline="0" smtClean="0">
                          <a:ln>
                            <a:noFill/>
                          </a:ln>
                          <a:solidFill>
                            <a:schemeClr val="bg1"/>
                          </a:solidFill>
                          <a:effectLst/>
                          <a:latin typeface="Times New Roman" pitchFamily="18" charset="0"/>
                        </a:rPr>
                        <a:t> hay </a:t>
                      </a:r>
                      <a:r>
                        <a:rPr kumimoji="0" lang="en-US" sz="3600" b="1" i="0" u="none" strike="noStrike" cap="none" normalizeH="0" baseline="0" smtClean="0">
                          <a:ln>
                            <a:noFill/>
                          </a:ln>
                          <a:solidFill>
                            <a:srgbClr val="FFFF00"/>
                          </a:solidFill>
                          <a:effectLst/>
                          <a:latin typeface="Times New Roman" pitchFamily="18" charset="0"/>
                        </a:rPr>
                        <a:t>ít</a:t>
                      </a:r>
                      <a:r>
                        <a:rPr kumimoji="0" lang="en-US" sz="3600" b="1" i="0" u="none" strike="noStrike" cap="none" normalizeH="0" baseline="0" smtClean="0">
                          <a:ln>
                            <a:noFill/>
                          </a:ln>
                          <a:solidFill>
                            <a:schemeClr val="bg1"/>
                          </a:solidFill>
                          <a:effectLst/>
                          <a:latin typeface="Times New Roman" pitchFamily="18" charset="0"/>
                        </a:rPr>
                        <a:t>?</a:t>
                      </a: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bg1"/>
                          </a:solidFill>
                          <a:effectLst/>
                          <a:latin typeface="Times New Roman" pitchFamily="18" charset="0"/>
                        </a:rPr>
                        <a:t>Biên độ dao động của mặt trống </a:t>
                      </a:r>
                      <a:r>
                        <a:rPr kumimoji="0" lang="en-US" sz="3600" b="1" i="0" u="none" strike="noStrike" cap="none" normalizeH="0" baseline="0" smtClean="0">
                          <a:ln>
                            <a:noFill/>
                          </a:ln>
                          <a:solidFill>
                            <a:srgbClr val="FFFF00"/>
                          </a:solidFill>
                          <a:effectLst/>
                          <a:latin typeface="Times New Roman" pitchFamily="18" charset="0"/>
                        </a:rPr>
                        <a:t>lớn</a:t>
                      </a:r>
                      <a:r>
                        <a:rPr kumimoji="0" lang="en-US" sz="3600" b="1" i="0" u="none" strike="noStrike" cap="none" normalizeH="0" baseline="0" smtClean="0">
                          <a:ln>
                            <a:noFill/>
                          </a:ln>
                          <a:solidFill>
                            <a:schemeClr val="bg1"/>
                          </a:solidFill>
                          <a:effectLst/>
                          <a:latin typeface="Times New Roman" pitchFamily="18" charset="0"/>
                        </a:rPr>
                        <a:t> hay </a:t>
                      </a:r>
                      <a:r>
                        <a:rPr kumimoji="0" lang="en-US" sz="3600" b="1" i="0" u="none" strike="noStrike" cap="none" normalizeH="0" baseline="0" smtClean="0">
                          <a:ln>
                            <a:noFill/>
                          </a:ln>
                          <a:solidFill>
                            <a:srgbClr val="FFFF00"/>
                          </a:solidFill>
                          <a:effectLst/>
                          <a:latin typeface="Times New Roman" pitchFamily="18" charset="0"/>
                        </a:rPr>
                        <a:t>nhỏ</a:t>
                      </a:r>
                      <a:r>
                        <a:rPr kumimoji="0" lang="en-US" sz="3600" b="1" i="0" u="none" strike="noStrike" cap="none" normalizeH="0" baseline="0" smtClean="0">
                          <a:ln>
                            <a:noFill/>
                          </a:ln>
                          <a:solidFill>
                            <a:schemeClr val="bg1"/>
                          </a:solidFill>
                          <a:effectLst/>
                          <a:latin typeface="Times New Roman" pitchFamily="18" charset="0"/>
                        </a:rPr>
                        <a:t>?</a:t>
                      </a: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smtClean="0">
                          <a:ln>
                            <a:noFill/>
                          </a:ln>
                          <a:solidFill>
                            <a:schemeClr val="bg1"/>
                          </a:solidFill>
                          <a:effectLst/>
                          <a:latin typeface="Times New Roman" pitchFamily="18" charset="0"/>
                        </a:rPr>
                        <a:t>Tiếng trống phát ra </a:t>
                      </a:r>
                      <a:r>
                        <a:rPr kumimoji="0" lang="en-US" sz="3600" b="1" i="0" u="none" strike="noStrike" cap="none" normalizeH="0" baseline="0" smtClean="0">
                          <a:ln>
                            <a:noFill/>
                          </a:ln>
                          <a:solidFill>
                            <a:srgbClr val="FFFF00"/>
                          </a:solidFill>
                          <a:effectLst/>
                          <a:latin typeface="Times New Roman" pitchFamily="18" charset="0"/>
                        </a:rPr>
                        <a:t>to </a:t>
                      </a:r>
                      <a:r>
                        <a:rPr kumimoji="0" lang="en-US" sz="3600" b="1" i="0" u="none" strike="noStrike" cap="none" normalizeH="0" baseline="0" smtClean="0">
                          <a:ln>
                            <a:noFill/>
                          </a:ln>
                          <a:solidFill>
                            <a:schemeClr val="bg1"/>
                          </a:solidFill>
                          <a:effectLst/>
                          <a:latin typeface="Times New Roman" pitchFamily="18" charset="0"/>
                        </a:rPr>
                        <a:t>hay </a:t>
                      </a:r>
                      <a:r>
                        <a:rPr kumimoji="0" lang="en-US" sz="3600" b="1" i="0" u="none" strike="noStrike" cap="none" normalizeH="0" baseline="0" smtClean="0">
                          <a:ln>
                            <a:noFill/>
                          </a:ln>
                          <a:solidFill>
                            <a:srgbClr val="FFFF00"/>
                          </a:solidFill>
                          <a:effectLst/>
                          <a:latin typeface="Times New Roman" pitchFamily="18" charset="0"/>
                        </a:rPr>
                        <a:t>nhỏ</a:t>
                      </a:r>
                      <a:r>
                        <a:rPr kumimoji="0" lang="en-US" sz="3600" b="1" i="0" u="none" strike="noStrike" cap="none" normalizeH="0" baseline="0" smtClean="0">
                          <a:ln>
                            <a:noFill/>
                          </a:ln>
                          <a:solidFill>
                            <a:schemeClr val="bg1"/>
                          </a:solidFill>
                          <a:effectLst/>
                          <a:latin typeface="Times New Roman" pitchFamily="18" charset="0"/>
                        </a:rPr>
                        <a:t>?</a:t>
                      </a: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r>
              <a:tr h="14369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1" i="1" u="none" strike="noStrike" cap="none" normalizeH="0" baseline="0" dirty="0" smtClean="0">
                          <a:ln>
                            <a:noFill/>
                          </a:ln>
                          <a:solidFill>
                            <a:schemeClr val="bg1"/>
                          </a:solidFill>
                          <a:effectLst/>
                          <a:latin typeface="Times New Roman" pitchFamily="18" charset="0"/>
                        </a:rPr>
                        <a:t>a) </a:t>
                      </a:r>
                      <a:r>
                        <a:rPr kumimoji="0" lang="en-US" sz="3600" b="1" i="1" u="none" strike="noStrike" cap="none" normalizeH="0" baseline="0" dirty="0" err="1" smtClean="0">
                          <a:ln>
                            <a:noFill/>
                          </a:ln>
                          <a:solidFill>
                            <a:schemeClr val="bg1"/>
                          </a:solidFill>
                          <a:effectLst/>
                          <a:latin typeface="Times New Roman" pitchFamily="18" charset="0"/>
                        </a:rPr>
                        <a:t>Gõ</a:t>
                      </a:r>
                      <a:r>
                        <a:rPr kumimoji="0" lang="en-US" sz="3600" b="1" i="1" u="none" strike="noStrike" cap="none" normalizeH="0" baseline="0" dirty="0" smtClean="0">
                          <a:ln>
                            <a:noFill/>
                          </a:ln>
                          <a:solidFill>
                            <a:schemeClr val="bg1"/>
                          </a:solidFill>
                          <a:effectLst/>
                          <a:latin typeface="Times New Roman" pitchFamily="18" charset="0"/>
                        </a:rPr>
                        <a:t> </a:t>
                      </a:r>
                      <a:r>
                        <a:rPr kumimoji="0" lang="en-US" sz="3600" b="1" i="1" u="none" strike="noStrike" cap="none" normalizeH="0" baseline="0" dirty="0" err="1" smtClean="0">
                          <a:ln>
                            <a:noFill/>
                          </a:ln>
                          <a:solidFill>
                            <a:schemeClr val="bg1"/>
                          </a:solidFill>
                          <a:effectLst/>
                          <a:latin typeface="Times New Roman" pitchFamily="18" charset="0"/>
                        </a:rPr>
                        <a:t>nhẹ</a:t>
                      </a:r>
                      <a:endParaRPr kumimoji="0" lang="en-US" sz="3600" b="1" i="1" u="none" strike="noStrike" cap="none" normalizeH="0" baseline="0" dirty="0" smtClean="0">
                        <a:ln>
                          <a:noFill/>
                        </a:ln>
                        <a:solidFill>
                          <a:schemeClr val="bg1"/>
                        </a:solidFill>
                        <a:effectLst/>
                        <a:latin typeface="Times New Roman" pitchFamily="18" charset="0"/>
                      </a:endParaRP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dirty="0" smtClean="0">
                        <a:ln>
                          <a:noFill/>
                        </a:ln>
                        <a:solidFill>
                          <a:schemeClr val="bg1"/>
                        </a:solidFill>
                        <a:effectLst/>
                        <a:latin typeface="Times New Roman" pitchFamily="18" charset="0"/>
                      </a:endParaRP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dirty="0" smtClean="0">
                        <a:ln>
                          <a:noFill/>
                        </a:ln>
                        <a:solidFill>
                          <a:schemeClr val="bg1"/>
                        </a:solidFill>
                        <a:effectLst/>
                        <a:latin typeface="Times New Roman" pitchFamily="18" charset="0"/>
                      </a:endParaRP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dirty="0" smtClean="0">
                        <a:ln>
                          <a:noFill/>
                        </a:ln>
                        <a:solidFill>
                          <a:schemeClr val="bg1"/>
                        </a:solidFill>
                        <a:effectLst/>
                        <a:latin typeface="Times New Roman" pitchFamily="18" charset="0"/>
                      </a:endParaRP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r>
              <a:tr h="17247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600" b="1" i="1" u="none" strike="noStrike" cap="none" normalizeH="0" baseline="0" dirty="0" smtClean="0">
                          <a:ln>
                            <a:noFill/>
                          </a:ln>
                          <a:solidFill>
                            <a:schemeClr val="bg1"/>
                          </a:solidFill>
                          <a:effectLst/>
                          <a:latin typeface="Times New Roman" pitchFamily="18" charset="0"/>
                        </a:rPr>
                        <a:t>b) </a:t>
                      </a:r>
                      <a:r>
                        <a:rPr kumimoji="0" lang="en-US" sz="3600" b="1" i="1" u="none" strike="noStrike" cap="none" normalizeH="0" baseline="0" dirty="0" err="1" smtClean="0">
                          <a:ln>
                            <a:noFill/>
                          </a:ln>
                          <a:solidFill>
                            <a:schemeClr val="bg1"/>
                          </a:solidFill>
                          <a:effectLst/>
                          <a:latin typeface="Times New Roman" pitchFamily="18" charset="0"/>
                        </a:rPr>
                        <a:t>Gõ</a:t>
                      </a:r>
                      <a:r>
                        <a:rPr kumimoji="0" lang="en-US" sz="3600" b="1" i="1" u="none" strike="noStrike" cap="none" normalizeH="0" baseline="0" dirty="0" smtClean="0">
                          <a:ln>
                            <a:noFill/>
                          </a:ln>
                          <a:solidFill>
                            <a:schemeClr val="bg1"/>
                          </a:solidFill>
                          <a:effectLst/>
                          <a:latin typeface="Times New Roman" pitchFamily="18" charset="0"/>
                        </a:rPr>
                        <a:t> </a:t>
                      </a:r>
                      <a:r>
                        <a:rPr kumimoji="0" lang="en-US" sz="3600" b="1" i="1" u="none" strike="noStrike" cap="none" normalizeH="0" baseline="0" dirty="0" err="1" smtClean="0">
                          <a:ln>
                            <a:noFill/>
                          </a:ln>
                          <a:solidFill>
                            <a:schemeClr val="bg1"/>
                          </a:solidFill>
                          <a:effectLst/>
                          <a:latin typeface="Times New Roman" pitchFamily="18" charset="0"/>
                        </a:rPr>
                        <a:t>mạnh</a:t>
                      </a:r>
                      <a:endParaRPr kumimoji="0" lang="en-US" sz="3600" b="1" i="1" u="none" strike="noStrike" cap="none" normalizeH="0" baseline="0" dirty="0" smtClean="0">
                        <a:ln>
                          <a:noFill/>
                        </a:ln>
                        <a:solidFill>
                          <a:schemeClr val="bg1"/>
                        </a:solidFill>
                        <a:effectLst/>
                        <a:latin typeface="Times New Roman" pitchFamily="18" charset="0"/>
                      </a:endParaRP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smtClean="0">
                        <a:ln>
                          <a:noFill/>
                        </a:ln>
                        <a:solidFill>
                          <a:schemeClr val="bg1"/>
                        </a:solidFill>
                        <a:effectLst/>
                        <a:latin typeface="Times New Roman" pitchFamily="18" charset="0"/>
                      </a:endParaRP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dirty="0" smtClean="0">
                        <a:ln>
                          <a:noFill/>
                        </a:ln>
                        <a:solidFill>
                          <a:schemeClr val="bg1"/>
                        </a:solidFill>
                        <a:effectLst/>
                        <a:latin typeface="Times New Roman" pitchFamily="18" charset="0"/>
                      </a:endParaRP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600" b="0" i="0" u="none" strike="noStrike" cap="none" normalizeH="0" baseline="0" dirty="0" smtClean="0">
                        <a:ln>
                          <a:noFill/>
                        </a:ln>
                        <a:solidFill>
                          <a:schemeClr val="bg1"/>
                        </a:solidFill>
                        <a:effectLst/>
                        <a:latin typeface="Times New Roman" pitchFamily="18" charset="0"/>
                      </a:endParaRPr>
                    </a:p>
                  </a:txBody>
                  <a:tcP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0"/>
            <a:ext cx="8229600" cy="584775"/>
          </a:xfrm>
          <a:prstGeom prst="rect">
            <a:avLst/>
          </a:prstGeom>
          <a:noFill/>
        </p:spPr>
        <p:txBody>
          <a:bodyPr wrap="square" rtlCol="0">
            <a:spAutoFit/>
          </a:bodyPr>
          <a:lstStyle/>
          <a:p>
            <a:endParaRPr lang="en-US" dirty="0"/>
          </a:p>
        </p:txBody>
      </p:sp>
      <p:sp>
        <p:nvSpPr>
          <p:cNvPr id="5" name="TextBox 4"/>
          <p:cNvSpPr txBox="1"/>
          <p:nvPr/>
        </p:nvSpPr>
        <p:spPr>
          <a:xfrm>
            <a:off x="533400" y="457200"/>
            <a:ext cx="7924800" cy="5693866"/>
          </a:xfrm>
          <a:prstGeom prst="rect">
            <a:avLst/>
          </a:prstGeom>
          <a:noFill/>
        </p:spPr>
        <p:txBody>
          <a:bodyPr wrap="square" rtlCol="0">
            <a:spAutoFit/>
          </a:bodyPr>
          <a:lstStyle/>
          <a:p>
            <a:r>
              <a:rPr lang="pt-BR" sz="2800" b="1" dirty="0" smtClean="0">
                <a:latin typeface="Times New Roman" pitchFamily="18" charset="0"/>
                <a:cs typeface="Times New Roman" pitchFamily="18" charset="0"/>
              </a:rPr>
              <a:t>                                   ĐỘI: ...................</a:t>
            </a:r>
          </a:p>
          <a:p>
            <a:r>
              <a:rPr lang="pt-BR" sz="2800" b="1" dirty="0" smtClean="0">
                <a:latin typeface="Times New Roman" pitchFamily="18" charset="0"/>
                <a:cs typeface="Times New Roman" pitchFamily="18" charset="0"/>
              </a:rPr>
              <a:t>Khoanh tròn câu trả lời đúng:</a:t>
            </a:r>
            <a:endParaRPr lang="en-US" sz="2800" b="1" dirty="0" smtClean="0">
              <a:latin typeface="Times New Roman" pitchFamily="18" charset="0"/>
              <a:cs typeface="Times New Roman" pitchFamily="18" charset="0"/>
            </a:endParaRPr>
          </a:p>
          <a:p>
            <a:r>
              <a:rPr lang="pt-BR" sz="2800" b="1" dirty="0" smtClean="0">
                <a:latin typeface="Times New Roman" pitchFamily="18" charset="0"/>
                <a:cs typeface="Times New Roman" pitchFamily="18" charset="0"/>
              </a:rPr>
              <a:t>Câu 1</a:t>
            </a:r>
            <a:r>
              <a:rPr lang="pt-BR" sz="2800" dirty="0" smtClean="0">
                <a:latin typeface="Times New Roman" pitchFamily="18" charset="0"/>
                <a:cs typeface="Times New Roman" pitchFamily="18" charset="0"/>
              </a:rPr>
              <a:t>: Âm được tạo ra nhờ:</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pt-BR" sz="2800" dirty="0" smtClean="0">
                <a:latin typeface="Times New Roman" pitchFamily="18" charset="0"/>
                <a:cs typeface="Times New Roman" pitchFamily="18" charset="0"/>
              </a:rPr>
              <a:t>nhiệt.          B. điện        C. ánh sáng      D. dao động.</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pt-BR" sz="2800" b="1" dirty="0" smtClean="0">
                <a:latin typeface="Times New Roman" pitchFamily="18" charset="0"/>
                <a:cs typeface="Times New Roman" pitchFamily="18" charset="0"/>
              </a:rPr>
              <a:t>Câu 2</a:t>
            </a:r>
            <a:r>
              <a:rPr lang="pt-BR" sz="2800" dirty="0" smtClean="0">
                <a:latin typeface="Times New Roman" pitchFamily="18" charset="0"/>
                <a:cs typeface="Times New Roman" pitchFamily="18" charset="0"/>
              </a:rPr>
              <a:t>: Vật phát ra âm trong trường hợp nào dưới đây:</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A. </a:t>
            </a:r>
            <a:r>
              <a:rPr lang="pt-BR" sz="2800" dirty="0" smtClean="0">
                <a:latin typeface="Times New Roman" pitchFamily="18" charset="0"/>
                <a:cs typeface="Times New Roman" pitchFamily="18" charset="0"/>
              </a:rPr>
              <a:t>Khi kéo căng vật           B. Khi uốn cong vật.</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pt-BR" sz="2800" dirty="0" smtClean="0">
                <a:latin typeface="Times New Roman" pitchFamily="18" charset="0"/>
                <a:cs typeface="Times New Roman" pitchFamily="18" charset="0"/>
              </a:rPr>
              <a:t>C. Khi nén vật                    D. Khi làm vật dao động.</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pt-BR" sz="2800" b="1" dirty="0" smtClean="0">
                <a:latin typeface="Times New Roman" pitchFamily="18" charset="0"/>
                <a:cs typeface="Times New Roman" pitchFamily="18" charset="0"/>
              </a:rPr>
              <a:t>Điền vào chỗ trống: </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pt-BR" sz="2800" b="1" dirty="0" smtClean="0">
                <a:latin typeface="Times New Roman" pitchFamily="18" charset="0"/>
                <a:cs typeface="Times New Roman" pitchFamily="18" charset="0"/>
              </a:rPr>
              <a:t>Câu 3</a:t>
            </a:r>
            <a:r>
              <a:rPr lang="pt-BR" sz="2800" dirty="0" smtClean="0">
                <a:latin typeface="Times New Roman" pitchFamily="18" charset="0"/>
                <a:cs typeface="Times New Roman" pitchFamily="18" charset="0"/>
              </a:rPr>
              <a:t>: Khi phát ra âm các vật đều ...........................</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pt-BR" sz="2800" b="1" dirty="0" smtClean="0">
                <a:latin typeface="Times New Roman" pitchFamily="18" charset="0"/>
                <a:cs typeface="Times New Roman" pitchFamily="18" charset="0"/>
              </a:rPr>
              <a:t>Câu 4</a:t>
            </a:r>
            <a:r>
              <a:rPr lang="pt-BR" sz="2800" dirty="0" smtClean="0">
                <a:latin typeface="Times New Roman" pitchFamily="18" charset="0"/>
                <a:cs typeface="Times New Roman" pitchFamily="18" charset="0"/>
              </a:rPr>
              <a:t>: Khi gảy đàn ghi ta bộ phận dao động phát ra nốt nhạc là ...................................................................</a:t>
            </a:r>
          </a:p>
          <a:p>
            <a:r>
              <a:rPr lang="pt-BR"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a:r>
            <a:br>
              <a:rPr lang="en-US" sz="2800" dirty="0" smtClean="0">
                <a:latin typeface="Times New Roman" pitchFamily="18" charset="0"/>
                <a:cs typeface="Times New Roman" pitchFamily="18" charset="0"/>
              </a:rPr>
            </a:br>
            <a:r>
              <a:rPr lang="pt-BR" sz="2800" b="1" dirty="0" smtClean="0">
                <a:latin typeface="Times New Roman" pitchFamily="18" charset="0"/>
                <a:cs typeface="Times New Roman" pitchFamily="18" charset="0"/>
              </a:rPr>
              <a:t>Câu 5</a:t>
            </a:r>
            <a:r>
              <a:rPr lang="pt-BR" sz="2800" dirty="0" smtClean="0">
                <a:latin typeface="Times New Roman" pitchFamily="18" charset="0"/>
                <a:cs typeface="Times New Roman" pitchFamily="18" charset="0"/>
              </a:rPr>
              <a:t>: Đêxiben (dB) là đơn vị đo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
          <p:cNvSpPr>
            <a:spLocks noChangeArrowheads="1"/>
          </p:cNvSpPr>
          <p:nvPr/>
        </p:nvSpPr>
        <p:spPr bwMode="auto">
          <a:xfrm>
            <a:off x="181290" y="381000"/>
            <a:ext cx="865791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C2: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Đầu</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thước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lệch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khỏi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vị</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trí</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cân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bằng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càng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biên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dao</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càng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âm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ra</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càng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ctangle 1"/>
          <p:cNvSpPr>
            <a:spLocks noChangeArrowheads="1"/>
          </p:cNvSpPr>
          <p:nvPr/>
        </p:nvSpPr>
        <p:spPr bwMode="auto">
          <a:xfrm>
            <a:off x="304800" y="5105400"/>
            <a:ext cx="865791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C2: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Đầu</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thước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lệch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khỏi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vị</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trí</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cân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bằng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càng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biên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dao</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càng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âm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ra</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càng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ctangle 1"/>
          <p:cNvSpPr>
            <a:spLocks noChangeArrowheads="1"/>
          </p:cNvSpPr>
          <p:nvPr/>
        </p:nvSpPr>
        <p:spPr bwMode="auto">
          <a:xfrm>
            <a:off x="304800" y="3505200"/>
            <a:ext cx="865791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C2: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Đầu</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thước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lệch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khỏi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vị</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trí</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cân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bằng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càng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biên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dao</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càng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âm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ra</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càng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1"/>
          <p:cNvSpPr>
            <a:spLocks noChangeArrowheads="1"/>
          </p:cNvSpPr>
          <p:nvPr/>
        </p:nvSpPr>
        <p:spPr bwMode="auto">
          <a:xfrm>
            <a:off x="228600" y="2057400"/>
            <a:ext cx="865791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C2: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Đầu</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thước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lệch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khỏi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vị</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trí</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cân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bằng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càng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biên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dao</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càng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âm</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phát</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ra</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càng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1"/>
          <p:cNvSpPr>
            <a:spLocks noChangeArrowheads="1"/>
          </p:cNvSpPr>
          <p:nvPr/>
        </p:nvSpPr>
        <p:spPr bwMode="auto">
          <a:xfrm>
            <a:off x="685800" y="457200"/>
            <a:ext cx="77724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C3</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28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Quả</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bóng</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bàn</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lệch</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càng</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n-US" b="1" i="1" dirty="0" smtClean="0">
                <a:latin typeface="Arial" pitchFamily="34" charset="0"/>
                <a:ea typeface="Times New Roman" pitchFamily="18" charset="0"/>
                <a:cs typeface="Arial" pitchFamily="34" charset="0"/>
              </a:rPr>
              <a:t>…………</a:t>
            </a:r>
            <a:r>
              <a:rPr kumimoji="0" lang="en-US"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chứng</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tỏ</a:t>
            </a:r>
            <a:r>
              <a:rPr lang="en-US" b="1" dirty="0" smtClean="0">
                <a:latin typeface="Arial" pitchFamily="34" charset="0"/>
                <a:ea typeface="Times New Roman" pitchFamily="18" charset="0"/>
                <a:cs typeface="Arial" pitchFamily="34" charset="0"/>
              </a:rPr>
              <a:t> </a:t>
            </a:r>
            <a:r>
              <a:rPr lang="en-US" b="1" dirty="0" err="1" smtClean="0">
                <a:latin typeface="Arial" pitchFamily="34" charset="0"/>
                <a:ea typeface="Times New Roman" pitchFamily="18" charset="0"/>
                <a:cs typeface="Arial" pitchFamily="34" charset="0"/>
              </a:rPr>
              <a:t>biên</a:t>
            </a:r>
            <a:r>
              <a:rPr lang="en-US" b="1" dirty="0" smtClean="0">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độ</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dao</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động</a:t>
            </a:r>
            <a:r>
              <a:rPr lang="en-US" b="1" dirty="0" smtClean="0">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của</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mặt</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trống</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càng</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n-US" b="1" i="1" dirty="0" smtClean="0">
                <a:latin typeface="Arial" pitchFamily="34" charset="0"/>
                <a:ea typeface="Times New Roman" pitchFamily="18" charset="0"/>
                <a:cs typeface="Arial" pitchFamily="34" charset="0"/>
              </a:rPr>
              <a:t>…………………………..</a:t>
            </a:r>
            <a:r>
              <a:rPr kumimoji="0" lang="en-US"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tiếng</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trống</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càng</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n-US" b="1" i="1" dirty="0" smtClean="0">
                <a:latin typeface="Arial" pitchFamily="34" charset="0"/>
                <a:ea typeface="Times New Roman" pitchFamily="18" charset="0"/>
                <a:cs typeface="Arial" pitchFamily="34" charset="0"/>
              </a:rPr>
              <a:t>………………………</a:t>
            </a:r>
            <a:r>
              <a:rPr kumimoji="0" lang="en-US"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 name="Straight Connector 5"/>
          <p:cNvCxnSpPr/>
          <p:nvPr/>
        </p:nvCxnSpPr>
        <p:spPr>
          <a:xfrm>
            <a:off x="0" y="3276600"/>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7" name="Rectangle 1"/>
          <p:cNvSpPr>
            <a:spLocks noChangeArrowheads="1"/>
          </p:cNvSpPr>
          <p:nvPr/>
        </p:nvSpPr>
        <p:spPr bwMode="auto">
          <a:xfrm>
            <a:off x="762000" y="3505200"/>
            <a:ext cx="77724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kumimoji="0" lang="en-US"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C3</a:t>
            </a: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28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Quả</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bóng</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bàn</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lệch</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càng</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n-US" b="1" i="1" dirty="0" smtClean="0">
                <a:latin typeface="Arial" pitchFamily="34" charset="0"/>
                <a:ea typeface="Times New Roman" pitchFamily="18" charset="0"/>
                <a:cs typeface="Arial" pitchFamily="34" charset="0"/>
              </a:rPr>
              <a:t>…………</a:t>
            </a:r>
            <a:r>
              <a:rPr kumimoji="0" lang="en-US"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chứng</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tỏ</a:t>
            </a:r>
            <a:r>
              <a:rPr lang="en-US" b="1" dirty="0" smtClean="0">
                <a:latin typeface="Arial" pitchFamily="34" charset="0"/>
                <a:ea typeface="Times New Roman" pitchFamily="18" charset="0"/>
                <a:cs typeface="Arial" pitchFamily="34" charset="0"/>
              </a:rPr>
              <a:t> </a:t>
            </a:r>
            <a:r>
              <a:rPr lang="en-US" b="1" dirty="0" err="1" smtClean="0">
                <a:latin typeface="Arial" pitchFamily="34" charset="0"/>
                <a:ea typeface="Times New Roman" pitchFamily="18" charset="0"/>
                <a:cs typeface="Arial" pitchFamily="34" charset="0"/>
              </a:rPr>
              <a:t>biên</a:t>
            </a:r>
            <a:r>
              <a:rPr lang="en-US" b="1" dirty="0" smtClean="0">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độ</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dao</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động</a:t>
            </a:r>
            <a:r>
              <a:rPr lang="en-US" b="1" dirty="0" smtClean="0">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của</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mặt</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trống</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càng</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n-US" b="1" i="1" dirty="0" smtClean="0">
                <a:latin typeface="Arial" pitchFamily="34" charset="0"/>
                <a:ea typeface="Times New Roman" pitchFamily="18" charset="0"/>
                <a:cs typeface="Arial" pitchFamily="34" charset="0"/>
              </a:rPr>
              <a:t>…………………………..</a:t>
            </a:r>
            <a:r>
              <a:rPr kumimoji="0" lang="en-US"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b="1"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tiếng</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trống</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càng</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lang="en-US" b="1" i="1" dirty="0" smtClean="0">
                <a:latin typeface="Arial" pitchFamily="34" charset="0"/>
                <a:ea typeface="Times New Roman" pitchFamily="18" charset="0"/>
                <a:cs typeface="Arial" pitchFamily="34" charset="0"/>
              </a:rPr>
              <a:t>………………………</a:t>
            </a:r>
            <a:r>
              <a:rPr kumimoji="0" lang="en-US"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endParaRPr lang="en-US"/>
          </a:p>
        </p:txBody>
      </p:sp>
      <p:sp>
        <p:nvSpPr>
          <p:cNvPr id="190467" name="Rectangle 3"/>
          <p:cNvSpPr>
            <a:spLocks noGrp="1" noChangeArrowheads="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6187" name="Group 59"/>
          <p:cNvGraphicFramePr>
            <a:graphicFrameLocks noGrp="1"/>
          </p:cNvGraphicFramePr>
          <p:nvPr/>
        </p:nvGraphicFramePr>
        <p:xfrm>
          <a:off x="685800" y="838201"/>
          <a:ext cx="8229600" cy="4343400"/>
        </p:xfrm>
        <a:graphic>
          <a:graphicData uri="http://schemas.openxmlformats.org/drawingml/2006/table">
            <a:tbl>
              <a:tblPr/>
              <a:tblGrid>
                <a:gridCol w="2882191"/>
                <a:gridCol w="2656198"/>
                <a:gridCol w="2691211"/>
              </a:tblGrid>
              <a:tr h="16867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800" b="1" i="0" u="none" strike="noStrike" cap="none" normalizeH="0" baseline="0" dirty="0" smtClean="0">
                          <a:ln>
                            <a:noFill/>
                          </a:ln>
                          <a:solidFill>
                            <a:schemeClr val="bg1"/>
                          </a:solidFill>
                          <a:effectLst/>
                          <a:latin typeface="Times New Roman" pitchFamily="18" charset="0"/>
                          <a:cs typeface="Times New Roman" pitchFamily="18" charset="0"/>
                        </a:rPr>
                        <a:t>C</a:t>
                      </a:r>
                      <a:r>
                        <a:rPr kumimoji="0" lang="en-US" sz="2800" b="1" i="0" u="none" strike="noStrike" cap="none" normalizeH="0" baseline="0" dirty="0" err="1" smtClean="0">
                          <a:ln>
                            <a:noFill/>
                          </a:ln>
                          <a:solidFill>
                            <a:schemeClr val="bg1"/>
                          </a:solidFill>
                          <a:effectLst/>
                          <a:latin typeface="Times New Roman" pitchFamily="18" charset="0"/>
                          <a:cs typeface="Times New Roman" pitchFamily="18" charset="0"/>
                        </a:rPr>
                        <a:t>ách</a:t>
                      </a:r>
                      <a:r>
                        <a:rPr kumimoji="0" lang="en-US" sz="28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bg1"/>
                          </a:solidFill>
                          <a:effectLst/>
                          <a:latin typeface="Times New Roman" pitchFamily="18" charset="0"/>
                          <a:cs typeface="Times New Roman" pitchFamily="18" charset="0"/>
                        </a:rPr>
                        <a:t>làm</a:t>
                      </a:r>
                      <a:r>
                        <a:rPr kumimoji="0" lang="en-US" sz="28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bg1"/>
                          </a:solidFill>
                          <a:effectLst/>
                          <a:latin typeface="Times New Roman" pitchFamily="18" charset="0"/>
                          <a:cs typeface="Times New Roman" pitchFamily="18" charset="0"/>
                        </a:rPr>
                        <a:t>thước</a:t>
                      </a:r>
                      <a:r>
                        <a:rPr kumimoji="0" lang="en-US" sz="28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bg1"/>
                          </a:solidFill>
                          <a:effectLst/>
                          <a:latin typeface="Times New Roman" pitchFamily="18" charset="0"/>
                          <a:cs typeface="Times New Roman" pitchFamily="18" charset="0"/>
                        </a:rPr>
                        <a:t>dao</a:t>
                      </a:r>
                      <a:r>
                        <a:rPr kumimoji="0" lang="en-US" sz="28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bg1"/>
                          </a:solidFill>
                          <a:effectLst/>
                          <a:latin typeface="Times New Roman" pitchFamily="18" charset="0"/>
                          <a:cs typeface="Times New Roman" pitchFamily="18" charset="0"/>
                        </a:rPr>
                        <a:t>động</a:t>
                      </a:r>
                      <a:r>
                        <a:rPr kumimoji="0" lang="vi-VN" sz="2800" b="1" i="0" u="none" strike="noStrike" cap="none" normalizeH="0" baseline="0" dirty="0" smtClean="0">
                          <a:ln>
                            <a:noFill/>
                          </a:ln>
                          <a:solidFill>
                            <a:schemeClr val="bg1"/>
                          </a:solidFill>
                          <a:effectLst/>
                          <a:latin typeface="Times New Roman" pitchFamily="18" charset="0"/>
                          <a:cs typeface="Times New Roman" pitchFamily="18" charset="0"/>
                        </a:rPr>
                        <a:t>.</a:t>
                      </a:r>
                      <a:endParaRPr kumimoji="0" lang="vi-VN" sz="2800" b="0" i="0" u="none" strike="noStrike" cap="none" normalizeH="0" baseline="0" dirty="0" smtClean="0">
                        <a:ln>
                          <a:noFill/>
                        </a:ln>
                        <a:solidFill>
                          <a:schemeClr val="bg1"/>
                        </a:solidFill>
                        <a:effectLst/>
                        <a:latin typeface="Times New Roman" pitchFamily="18" charset="0"/>
                        <a:cs typeface="Times New Roman" pitchFamily="18"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bg1"/>
                          </a:solidFill>
                          <a:effectLst/>
                          <a:latin typeface="Times New Roman" pitchFamily="18" charset="0"/>
                          <a:cs typeface="Times New Roman" pitchFamily="18" charset="0"/>
                        </a:rPr>
                        <a:t>Đầu</a:t>
                      </a:r>
                      <a:r>
                        <a:rPr kumimoji="0" lang="en-US" sz="28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bg1"/>
                          </a:solidFill>
                          <a:effectLst/>
                          <a:latin typeface="Times New Roman" pitchFamily="18" charset="0"/>
                          <a:cs typeface="Times New Roman" pitchFamily="18" charset="0"/>
                        </a:rPr>
                        <a:t>thước</a:t>
                      </a:r>
                      <a:r>
                        <a:rPr kumimoji="0" lang="en-US" sz="28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bg1"/>
                          </a:solidFill>
                          <a:effectLst/>
                          <a:latin typeface="Times New Roman" pitchFamily="18" charset="0"/>
                          <a:cs typeface="Times New Roman" pitchFamily="18" charset="0"/>
                        </a:rPr>
                        <a:t>dao</a:t>
                      </a:r>
                      <a:r>
                        <a:rPr kumimoji="0" lang="en-US" sz="28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bg1"/>
                          </a:solidFill>
                          <a:effectLst/>
                          <a:latin typeface="Times New Roman" pitchFamily="18" charset="0"/>
                          <a:cs typeface="Times New Roman" pitchFamily="18" charset="0"/>
                        </a:rPr>
                        <a:t>động</a:t>
                      </a:r>
                      <a:r>
                        <a:rPr kumimoji="0" lang="en-US" sz="28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FF00"/>
                          </a:solidFill>
                          <a:effectLst/>
                          <a:latin typeface="Times New Roman" pitchFamily="18" charset="0"/>
                          <a:cs typeface="Times New Roman" pitchFamily="18" charset="0"/>
                        </a:rPr>
                        <a:t>mạnh</a:t>
                      </a:r>
                      <a:r>
                        <a:rPr kumimoji="0" lang="en-US" sz="2800" b="1" i="0" u="none" strike="noStrike" cap="none" normalizeH="0" baseline="0" dirty="0" smtClean="0">
                          <a:ln>
                            <a:noFill/>
                          </a:ln>
                          <a:solidFill>
                            <a:schemeClr val="bg1"/>
                          </a:solidFill>
                          <a:effectLst/>
                          <a:latin typeface="Times New Roman" pitchFamily="18" charset="0"/>
                          <a:cs typeface="Times New Roman" pitchFamily="18" charset="0"/>
                        </a:rPr>
                        <a:t> hay </a:t>
                      </a:r>
                      <a:r>
                        <a:rPr kumimoji="0" lang="en-US" sz="2800" b="1" i="0" u="none" strike="noStrike" cap="none" normalizeH="0" baseline="0" dirty="0" err="1" smtClean="0">
                          <a:ln>
                            <a:noFill/>
                          </a:ln>
                          <a:solidFill>
                            <a:srgbClr val="FFFF00"/>
                          </a:solidFill>
                          <a:effectLst/>
                          <a:latin typeface="Times New Roman" pitchFamily="18" charset="0"/>
                          <a:cs typeface="Times New Roman" pitchFamily="18" charset="0"/>
                        </a:rPr>
                        <a:t>yếu</a:t>
                      </a:r>
                      <a:r>
                        <a:rPr kumimoji="0" lang="en-US" sz="2800" b="1" i="0" u="none" strike="noStrike" cap="none" normalizeH="0" baseline="0" dirty="0" smtClean="0">
                          <a:ln>
                            <a:noFill/>
                          </a:ln>
                          <a:solidFill>
                            <a:schemeClr val="bg1"/>
                          </a:solidFill>
                          <a:effectLst/>
                          <a:latin typeface="Times New Roman" pitchFamily="18" charset="0"/>
                          <a:cs typeface="Times New Roman" pitchFamily="18" charset="0"/>
                        </a:rPr>
                        <a:t>?</a:t>
                      </a:r>
                      <a:endParaRPr kumimoji="0" lang="en-US" sz="2800" b="0" i="0" u="none" strike="noStrike" cap="none" normalizeH="0" baseline="0" dirty="0" smtClean="0">
                        <a:ln>
                          <a:noFill/>
                        </a:ln>
                        <a:solidFill>
                          <a:schemeClr val="bg1"/>
                        </a:solidFill>
                        <a:effectLst/>
                        <a:latin typeface="Times New Roman" pitchFamily="18" charset="0"/>
                        <a:cs typeface="Times New Roman" pitchFamily="18"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chemeClr val="bg1"/>
                          </a:solidFill>
                          <a:effectLst/>
                          <a:latin typeface="Times New Roman" pitchFamily="18" charset="0"/>
                          <a:cs typeface="Times New Roman" pitchFamily="18" charset="0"/>
                        </a:rPr>
                        <a:t>Âm</a:t>
                      </a:r>
                      <a:r>
                        <a:rPr kumimoji="0" lang="en-US" sz="28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bg1"/>
                          </a:solidFill>
                          <a:effectLst/>
                          <a:latin typeface="Times New Roman" pitchFamily="18" charset="0"/>
                          <a:cs typeface="Times New Roman" pitchFamily="18" charset="0"/>
                        </a:rPr>
                        <a:t>phát</a:t>
                      </a:r>
                      <a:r>
                        <a:rPr kumimoji="0" lang="en-US" sz="28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bg1"/>
                          </a:solidFill>
                          <a:effectLst/>
                          <a:latin typeface="Times New Roman" pitchFamily="18" charset="0"/>
                          <a:cs typeface="Times New Roman" pitchFamily="18" charset="0"/>
                        </a:rPr>
                        <a:t>ra</a:t>
                      </a:r>
                      <a:r>
                        <a:rPr kumimoji="0" lang="en-US" sz="2800" b="1" i="0"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1" i="0" u="none" strike="noStrike" cap="none" normalizeH="0" baseline="0" dirty="0" smtClean="0">
                          <a:ln>
                            <a:noFill/>
                          </a:ln>
                          <a:solidFill>
                            <a:srgbClr val="FFFF00"/>
                          </a:solidFill>
                          <a:effectLst/>
                          <a:latin typeface="Times New Roman" pitchFamily="18" charset="0"/>
                          <a:cs typeface="Times New Roman" pitchFamily="18" charset="0"/>
                        </a:rPr>
                        <a:t>to</a:t>
                      </a:r>
                      <a:r>
                        <a:rPr kumimoji="0" lang="en-US" sz="2800" b="1" i="0" u="none" strike="noStrike" cap="none" normalizeH="0" baseline="0" dirty="0" smtClean="0">
                          <a:ln>
                            <a:noFill/>
                          </a:ln>
                          <a:solidFill>
                            <a:schemeClr val="bg1"/>
                          </a:solidFill>
                          <a:effectLst/>
                          <a:latin typeface="Times New Roman" pitchFamily="18" charset="0"/>
                          <a:cs typeface="Times New Roman" pitchFamily="18" charset="0"/>
                        </a:rPr>
                        <a:t> hay </a:t>
                      </a:r>
                      <a:r>
                        <a:rPr kumimoji="0" lang="en-US" sz="2800" b="1" i="0" u="none" strike="noStrike" cap="none" normalizeH="0" baseline="0" dirty="0" err="1" smtClean="0">
                          <a:ln>
                            <a:noFill/>
                          </a:ln>
                          <a:solidFill>
                            <a:srgbClr val="FFFF00"/>
                          </a:solidFill>
                          <a:effectLst/>
                          <a:latin typeface="Times New Roman" pitchFamily="18" charset="0"/>
                          <a:cs typeface="Times New Roman" pitchFamily="18" charset="0"/>
                        </a:rPr>
                        <a:t>nhỏ</a:t>
                      </a:r>
                      <a:r>
                        <a:rPr kumimoji="0" lang="en-US" sz="2800" b="1" i="0" u="none" strike="noStrike" cap="none" normalizeH="0" baseline="0" dirty="0" smtClean="0">
                          <a:ln>
                            <a:noFill/>
                          </a:ln>
                          <a:solidFill>
                            <a:schemeClr val="bg1"/>
                          </a:solidFill>
                          <a:effectLst/>
                          <a:latin typeface="Times New Roman" pitchFamily="18" charset="0"/>
                          <a:cs typeface="Times New Roman" pitchFamily="18" charset="0"/>
                        </a:rPr>
                        <a:t>?</a:t>
                      </a:r>
                      <a:endParaRPr kumimoji="0" lang="en-US" sz="2800" b="0" i="0" u="none" strike="noStrike" cap="none" normalizeH="0" baseline="0" dirty="0" smtClean="0">
                        <a:ln>
                          <a:noFill/>
                        </a:ln>
                        <a:solidFill>
                          <a:schemeClr val="bg1"/>
                        </a:solidFill>
                        <a:effectLst/>
                        <a:latin typeface="Times New Roman" pitchFamily="18" charset="0"/>
                        <a:cs typeface="Times New Roman" pitchFamily="18"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r>
              <a:tr h="1505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bg1"/>
                          </a:solidFill>
                          <a:effectLst/>
                          <a:latin typeface="VNI-Times" pitchFamily="2" charset="0"/>
                          <a:cs typeface="Times New Roman" pitchFamily="18" charset="0"/>
                        </a:rPr>
                        <a:t>a/ </a:t>
                      </a:r>
                      <a:r>
                        <a:rPr kumimoji="0" lang="en-US" sz="2800" b="1" i="1" u="none" strike="noStrike" cap="none" normalizeH="0" baseline="0" dirty="0" err="1" smtClean="0">
                          <a:ln>
                            <a:noFill/>
                          </a:ln>
                          <a:solidFill>
                            <a:schemeClr val="bg1"/>
                          </a:solidFill>
                          <a:effectLst/>
                          <a:latin typeface="Times New Roman" pitchFamily="18" charset="0"/>
                          <a:cs typeface="Times New Roman" pitchFamily="18" charset="0"/>
                        </a:rPr>
                        <a:t>Nâng</a:t>
                      </a:r>
                      <a:r>
                        <a:rPr kumimoji="0" lang="en-US" sz="2800" b="1" i="1"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1" i="1" u="none" strike="noStrike" cap="none" normalizeH="0" baseline="0" dirty="0" err="1" smtClean="0">
                          <a:ln>
                            <a:noFill/>
                          </a:ln>
                          <a:solidFill>
                            <a:schemeClr val="bg1"/>
                          </a:solidFill>
                          <a:effectLst/>
                          <a:latin typeface="Times New Roman" pitchFamily="18" charset="0"/>
                          <a:cs typeface="Times New Roman" pitchFamily="18" charset="0"/>
                        </a:rPr>
                        <a:t>đầu</a:t>
                      </a:r>
                      <a:r>
                        <a:rPr kumimoji="0" lang="en-US" sz="2800" b="1" i="1"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1" i="1" u="none" strike="noStrike" cap="none" normalizeH="0" baseline="0" dirty="0" err="1" smtClean="0">
                          <a:ln>
                            <a:noFill/>
                          </a:ln>
                          <a:solidFill>
                            <a:schemeClr val="bg1"/>
                          </a:solidFill>
                          <a:effectLst/>
                          <a:latin typeface="Times New Roman" pitchFamily="18" charset="0"/>
                          <a:cs typeface="Times New Roman" pitchFamily="18" charset="0"/>
                        </a:rPr>
                        <a:t>thước</a:t>
                      </a:r>
                      <a:r>
                        <a:rPr kumimoji="0" lang="en-US" sz="2800" b="1" i="1"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1" i="1" u="none" strike="noStrike" cap="none" normalizeH="0" baseline="0" dirty="0" err="1" smtClean="0">
                          <a:ln>
                            <a:noFill/>
                          </a:ln>
                          <a:solidFill>
                            <a:schemeClr val="bg1"/>
                          </a:solidFill>
                          <a:effectLst/>
                          <a:latin typeface="Times New Roman" pitchFamily="18" charset="0"/>
                          <a:cs typeface="Times New Roman" pitchFamily="18" charset="0"/>
                        </a:rPr>
                        <a:t>lệch</a:t>
                      </a:r>
                      <a:r>
                        <a:rPr kumimoji="0" lang="en-US" sz="2800" b="1" i="1"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1" i="1" u="none" strike="noStrike" cap="none" normalizeH="0" baseline="0" dirty="0" err="1" smtClean="0">
                          <a:ln>
                            <a:noFill/>
                          </a:ln>
                          <a:solidFill>
                            <a:schemeClr val="bg1"/>
                          </a:solidFill>
                          <a:effectLst/>
                          <a:latin typeface="Times New Roman" pitchFamily="18" charset="0"/>
                          <a:cs typeface="Times New Roman" pitchFamily="18" charset="0"/>
                        </a:rPr>
                        <a:t>nhiều</a:t>
                      </a:r>
                      <a:r>
                        <a:rPr kumimoji="0" lang="en-US" sz="2800" b="1" i="1" u="none" strike="noStrike" cap="none" normalizeH="0" baseline="0" dirty="0" smtClean="0">
                          <a:ln>
                            <a:noFill/>
                          </a:ln>
                          <a:solidFill>
                            <a:schemeClr val="bg1"/>
                          </a:solidFill>
                          <a:effectLst/>
                          <a:latin typeface="Times New Roman" pitchFamily="18" charset="0"/>
                          <a:cs typeface="Times New Roman" pitchFamily="18" charset="0"/>
                        </a:rPr>
                        <a:t>.</a:t>
                      </a:r>
                      <a:endParaRPr kumimoji="0" lang="en-US" sz="2800" b="0" i="1" u="none" strike="noStrike" cap="none" normalizeH="0" baseline="0" dirty="0" smtClean="0">
                        <a:ln>
                          <a:noFill/>
                        </a:ln>
                        <a:solidFill>
                          <a:schemeClr val="bg1"/>
                        </a:solidFill>
                        <a:effectLst/>
                        <a:latin typeface="Times New Roman" pitchFamily="18" charset="0"/>
                        <a:cs typeface="Times New Roman" pitchFamily="18"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r>
              <a:tr h="1151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bg1"/>
                          </a:solidFill>
                          <a:effectLst/>
                          <a:latin typeface="VNI-Times" pitchFamily="2" charset="0"/>
                          <a:cs typeface="Times New Roman" pitchFamily="18" charset="0"/>
                        </a:rPr>
                        <a:t>b/ </a:t>
                      </a:r>
                      <a:r>
                        <a:rPr kumimoji="0" lang="en-US" sz="2800" b="1" i="1" u="none" strike="noStrike" cap="none" normalizeH="0" baseline="0" dirty="0" err="1" smtClean="0">
                          <a:ln>
                            <a:noFill/>
                          </a:ln>
                          <a:solidFill>
                            <a:schemeClr val="bg1"/>
                          </a:solidFill>
                          <a:effectLst/>
                          <a:latin typeface="Times New Roman" pitchFamily="18" charset="0"/>
                          <a:cs typeface="Times New Roman" pitchFamily="18" charset="0"/>
                        </a:rPr>
                        <a:t>Nâng</a:t>
                      </a:r>
                      <a:r>
                        <a:rPr kumimoji="0" lang="en-US" sz="2800" b="1" i="1"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1" i="1" u="none" strike="noStrike" cap="none" normalizeH="0" baseline="0" dirty="0" err="1" smtClean="0">
                          <a:ln>
                            <a:noFill/>
                          </a:ln>
                          <a:solidFill>
                            <a:schemeClr val="bg1"/>
                          </a:solidFill>
                          <a:effectLst/>
                          <a:latin typeface="Times New Roman" pitchFamily="18" charset="0"/>
                          <a:cs typeface="Times New Roman" pitchFamily="18" charset="0"/>
                        </a:rPr>
                        <a:t>đầu</a:t>
                      </a:r>
                      <a:r>
                        <a:rPr kumimoji="0" lang="en-US" sz="2800" b="1" i="1"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1" i="1" u="none" strike="noStrike" cap="none" normalizeH="0" baseline="0" dirty="0" err="1" smtClean="0">
                          <a:ln>
                            <a:noFill/>
                          </a:ln>
                          <a:solidFill>
                            <a:schemeClr val="bg1"/>
                          </a:solidFill>
                          <a:effectLst/>
                          <a:latin typeface="Times New Roman" pitchFamily="18" charset="0"/>
                          <a:cs typeface="Times New Roman" pitchFamily="18" charset="0"/>
                        </a:rPr>
                        <a:t>thước</a:t>
                      </a:r>
                      <a:r>
                        <a:rPr kumimoji="0" lang="en-US" sz="2800" b="1" i="1"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1" i="1" u="none" strike="noStrike" cap="none" normalizeH="0" baseline="0" dirty="0" err="1" smtClean="0">
                          <a:ln>
                            <a:noFill/>
                          </a:ln>
                          <a:solidFill>
                            <a:schemeClr val="bg1"/>
                          </a:solidFill>
                          <a:effectLst/>
                          <a:latin typeface="Times New Roman" pitchFamily="18" charset="0"/>
                          <a:cs typeface="Times New Roman" pitchFamily="18" charset="0"/>
                        </a:rPr>
                        <a:t>lệch</a:t>
                      </a:r>
                      <a:r>
                        <a:rPr kumimoji="0" lang="en-US" sz="2800" b="1" i="1" u="none" strike="noStrike" cap="none" normalizeH="0" baseline="0" dirty="0" smtClean="0">
                          <a:ln>
                            <a:noFill/>
                          </a:ln>
                          <a:solidFill>
                            <a:schemeClr val="bg1"/>
                          </a:solidFill>
                          <a:effectLst/>
                          <a:latin typeface="Times New Roman" pitchFamily="18" charset="0"/>
                          <a:cs typeface="Times New Roman" pitchFamily="18" charset="0"/>
                        </a:rPr>
                        <a:t> </a:t>
                      </a:r>
                      <a:r>
                        <a:rPr kumimoji="0" lang="en-US" sz="2800" b="1" i="1" u="none" strike="noStrike" cap="none" normalizeH="0" baseline="0" dirty="0" err="1" smtClean="0">
                          <a:ln>
                            <a:noFill/>
                          </a:ln>
                          <a:solidFill>
                            <a:schemeClr val="bg1"/>
                          </a:solidFill>
                          <a:effectLst/>
                          <a:latin typeface="Times New Roman" pitchFamily="18" charset="0"/>
                          <a:cs typeface="Times New Roman" pitchFamily="18" charset="0"/>
                        </a:rPr>
                        <a:t>ít</a:t>
                      </a:r>
                      <a:r>
                        <a:rPr kumimoji="0" lang="en-US" sz="2800" b="1" i="1" u="none" strike="noStrike" cap="none" normalizeH="0" baseline="0" dirty="0" smtClean="0">
                          <a:ln>
                            <a:noFill/>
                          </a:ln>
                          <a:solidFill>
                            <a:schemeClr val="bg1"/>
                          </a:solidFill>
                          <a:effectLst/>
                          <a:latin typeface="Times New Roman" pitchFamily="18" charset="0"/>
                          <a:cs typeface="Times New Roman" pitchFamily="18" charset="0"/>
                        </a:rPr>
                        <a:t>.</a:t>
                      </a:r>
                      <a:endParaRPr kumimoji="0" lang="en-US" sz="2800" b="0" i="1" u="none" strike="noStrike" cap="none" normalizeH="0" baseline="0" dirty="0" smtClean="0">
                        <a:ln>
                          <a:noFill/>
                        </a:ln>
                        <a:solidFill>
                          <a:schemeClr val="bg1"/>
                        </a:solidFill>
                        <a:effectLst/>
                        <a:latin typeface="Arial"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1"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chemeClr val="accent2"/>
                    </a:solidFill>
                  </a:tcPr>
                </a:tc>
              </a:tr>
            </a:tbl>
          </a:graphicData>
        </a:graphic>
      </p:graphicFrame>
      <p:sp>
        <p:nvSpPr>
          <p:cNvPr id="176148" name="Text Box 20"/>
          <p:cNvSpPr txBox="1">
            <a:spLocks noChangeArrowheads="1"/>
          </p:cNvSpPr>
          <p:nvPr/>
        </p:nvSpPr>
        <p:spPr bwMode="auto">
          <a:xfrm>
            <a:off x="4191000" y="2895600"/>
            <a:ext cx="1287532" cy="646331"/>
          </a:xfrm>
          <a:prstGeom prst="rect">
            <a:avLst/>
          </a:prstGeom>
          <a:noFill/>
          <a:ln w="9525">
            <a:noFill/>
            <a:miter lim="800000"/>
            <a:headEnd/>
            <a:tailEnd/>
          </a:ln>
          <a:effectLst/>
        </p:spPr>
        <p:txBody>
          <a:bodyPr wrap="none">
            <a:spAutoFit/>
          </a:bodyPr>
          <a:lstStyle/>
          <a:p>
            <a:r>
              <a:rPr lang="en-US" sz="3600" b="1" i="1" dirty="0" err="1" smtClean="0">
                <a:solidFill>
                  <a:srgbClr val="FFFF00"/>
                </a:solidFill>
                <a:latin typeface="Times New Roman"/>
                <a:cs typeface="Arial" charset="0"/>
              </a:rPr>
              <a:t>mạnh</a:t>
            </a:r>
            <a:endParaRPr lang="en-US" sz="3600" b="1" i="1" dirty="0">
              <a:solidFill>
                <a:srgbClr val="FFFF00"/>
              </a:solidFill>
              <a:latin typeface="Times New Roman"/>
              <a:cs typeface="Arial" charset="0"/>
            </a:endParaRPr>
          </a:p>
        </p:txBody>
      </p:sp>
      <p:sp>
        <p:nvSpPr>
          <p:cNvPr id="176149" name="Text Box 21"/>
          <p:cNvSpPr txBox="1">
            <a:spLocks noChangeArrowheads="1"/>
          </p:cNvSpPr>
          <p:nvPr/>
        </p:nvSpPr>
        <p:spPr bwMode="auto">
          <a:xfrm>
            <a:off x="7391400" y="2895600"/>
            <a:ext cx="543739" cy="646331"/>
          </a:xfrm>
          <a:prstGeom prst="rect">
            <a:avLst/>
          </a:prstGeom>
          <a:noFill/>
          <a:ln w="9525">
            <a:noFill/>
            <a:miter lim="800000"/>
            <a:headEnd/>
            <a:tailEnd/>
          </a:ln>
          <a:effectLst/>
        </p:spPr>
        <p:txBody>
          <a:bodyPr wrap="none">
            <a:spAutoFit/>
          </a:bodyPr>
          <a:lstStyle/>
          <a:p>
            <a:r>
              <a:rPr lang="en-US" sz="3600" b="1" i="1" dirty="0">
                <a:solidFill>
                  <a:srgbClr val="FFFF00"/>
                </a:solidFill>
                <a:latin typeface="Times New Roman"/>
                <a:cs typeface="Arial" charset="0"/>
              </a:rPr>
              <a:t>to</a:t>
            </a:r>
          </a:p>
        </p:txBody>
      </p:sp>
      <p:sp>
        <p:nvSpPr>
          <p:cNvPr id="176150" name="Text Box 22"/>
          <p:cNvSpPr txBox="1">
            <a:spLocks noChangeArrowheads="1"/>
          </p:cNvSpPr>
          <p:nvPr/>
        </p:nvSpPr>
        <p:spPr bwMode="auto">
          <a:xfrm>
            <a:off x="7239000" y="4419600"/>
            <a:ext cx="928459" cy="646331"/>
          </a:xfrm>
          <a:prstGeom prst="rect">
            <a:avLst/>
          </a:prstGeom>
          <a:noFill/>
          <a:ln w="9525">
            <a:noFill/>
            <a:miter lim="800000"/>
            <a:headEnd/>
            <a:tailEnd/>
          </a:ln>
          <a:effectLst/>
        </p:spPr>
        <p:txBody>
          <a:bodyPr wrap="none">
            <a:spAutoFit/>
          </a:bodyPr>
          <a:lstStyle/>
          <a:p>
            <a:r>
              <a:rPr lang="en-US" sz="3600" b="1" i="1" smtClean="0">
                <a:solidFill>
                  <a:srgbClr val="FFFF00"/>
                </a:solidFill>
                <a:latin typeface="Times New Roman"/>
                <a:cs typeface="Arial" charset="0"/>
              </a:rPr>
              <a:t>nhỏ</a:t>
            </a:r>
            <a:endParaRPr lang="en-US" sz="3600" b="1" i="1" dirty="0">
              <a:solidFill>
                <a:srgbClr val="FFFF00"/>
              </a:solidFill>
              <a:latin typeface="Times New Roman"/>
              <a:cs typeface="Arial" charset="0"/>
            </a:endParaRPr>
          </a:p>
        </p:txBody>
      </p:sp>
      <p:sp>
        <p:nvSpPr>
          <p:cNvPr id="176151" name="Text Box 23"/>
          <p:cNvSpPr txBox="1">
            <a:spLocks noChangeArrowheads="1"/>
          </p:cNvSpPr>
          <p:nvPr/>
        </p:nvSpPr>
        <p:spPr bwMode="auto">
          <a:xfrm>
            <a:off x="4419600" y="4419600"/>
            <a:ext cx="851515" cy="646331"/>
          </a:xfrm>
          <a:prstGeom prst="rect">
            <a:avLst/>
          </a:prstGeom>
          <a:noFill/>
          <a:ln w="9525">
            <a:noFill/>
            <a:miter lim="800000"/>
            <a:headEnd/>
            <a:tailEnd/>
          </a:ln>
          <a:effectLst/>
        </p:spPr>
        <p:txBody>
          <a:bodyPr wrap="none">
            <a:spAutoFit/>
          </a:bodyPr>
          <a:lstStyle/>
          <a:p>
            <a:r>
              <a:rPr lang="en-US" sz="3600" b="1" i="1" smtClean="0">
                <a:solidFill>
                  <a:srgbClr val="FFFF00"/>
                </a:solidFill>
                <a:latin typeface="Times New Roman"/>
                <a:cs typeface="Arial" charset="0"/>
              </a:rPr>
              <a:t>yếu</a:t>
            </a:r>
            <a:endParaRPr lang="en-US" sz="3600" b="1" i="1" dirty="0">
              <a:solidFill>
                <a:srgbClr val="FFFF00"/>
              </a:solidFill>
              <a:latin typeface="Times New Roman"/>
              <a:cs typeface="Arial" charset="0"/>
            </a:endParaRPr>
          </a:p>
        </p:txBody>
      </p:sp>
      <p:sp>
        <p:nvSpPr>
          <p:cNvPr id="176153" name="Rectangle 25"/>
          <p:cNvSpPr>
            <a:spLocks noChangeArrowheads="1"/>
          </p:cNvSpPr>
          <p:nvPr/>
        </p:nvSpPr>
        <p:spPr bwMode="auto">
          <a:xfrm>
            <a:off x="228600" y="228600"/>
            <a:ext cx="792162" cy="6477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76154" name="Text Box 26"/>
          <p:cNvSpPr txBox="1">
            <a:spLocks noChangeArrowheads="1"/>
          </p:cNvSpPr>
          <p:nvPr/>
        </p:nvSpPr>
        <p:spPr bwMode="auto">
          <a:xfrm>
            <a:off x="1042988" y="549275"/>
            <a:ext cx="576262" cy="366713"/>
          </a:xfrm>
          <a:prstGeom prst="rect">
            <a:avLst/>
          </a:prstGeom>
          <a:noFill/>
          <a:ln w="9525">
            <a:noFill/>
            <a:miter lim="800000"/>
            <a:headEnd/>
            <a:tailEnd/>
          </a:ln>
          <a:effectLst/>
        </p:spPr>
        <p:txBody>
          <a:bodyPr>
            <a:spAutoFit/>
          </a:bodyPr>
          <a:lstStyle/>
          <a:p>
            <a:pPr>
              <a:spcBef>
                <a:spcPct val="50000"/>
              </a:spcBef>
            </a:pPr>
            <a:endParaRPr lang="en-US" sz="1800">
              <a:latin typeface="Arial" charset="0"/>
              <a:cs typeface="Arial" charset="0"/>
            </a:endParaRPr>
          </a:p>
        </p:txBody>
      </p:sp>
      <p:sp>
        <p:nvSpPr>
          <p:cNvPr id="176155" name="Text Box 27"/>
          <p:cNvSpPr txBox="1">
            <a:spLocks noChangeArrowheads="1"/>
          </p:cNvSpPr>
          <p:nvPr/>
        </p:nvSpPr>
        <p:spPr bwMode="auto">
          <a:xfrm>
            <a:off x="152400" y="228600"/>
            <a:ext cx="792162" cy="584775"/>
          </a:xfrm>
          <a:prstGeom prst="rect">
            <a:avLst/>
          </a:prstGeom>
          <a:noFill/>
          <a:ln w="9525">
            <a:noFill/>
            <a:miter lim="800000"/>
            <a:headEnd/>
            <a:tailEnd/>
          </a:ln>
          <a:effectLst/>
        </p:spPr>
        <p:txBody>
          <a:bodyPr wrap="square">
            <a:spAutoFit/>
          </a:bodyPr>
          <a:lstStyle/>
          <a:p>
            <a:pPr>
              <a:spcBef>
                <a:spcPct val="50000"/>
              </a:spcBef>
            </a:pPr>
            <a:r>
              <a:rPr lang="en-US" b="1" dirty="0">
                <a:solidFill>
                  <a:srgbClr val="FF0000"/>
                </a:solidFill>
                <a:latin typeface="Arial" charset="0"/>
                <a:cs typeface="Arial" charset="0"/>
              </a:rPr>
              <a:t>C1</a:t>
            </a:r>
          </a:p>
        </p:txBody>
      </p:sp>
      <p:sp>
        <p:nvSpPr>
          <p:cNvPr id="176156" name="Text Box 28"/>
          <p:cNvSpPr txBox="1">
            <a:spLocks noChangeArrowheads="1"/>
          </p:cNvSpPr>
          <p:nvPr/>
        </p:nvSpPr>
        <p:spPr bwMode="auto">
          <a:xfrm>
            <a:off x="990600" y="260350"/>
            <a:ext cx="7902575" cy="584775"/>
          </a:xfrm>
          <a:prstGeom prst="rect">
            <a:avLst/>
          </a:prstGeom>
          <a:solidFill>
            <a:schemeClr val="accent2"/>
          </a:solidFill>
          <a:ln w="9525">
            <a:noFill/>
            <a:miter lim="800000"/>
            <a:headEnd/>
            <a:tailEnd/>
          </a:ln>
          <a:effectLst/>
        </p:spPr>
        <p:txBody>
          <a:bodyPr wrap="square">
            <a:spAutoFit/>
          </a:bodyPr>
          <a:lstStyle/>
          <a:p>
            <a:pPr algn="ctr">
              <a:spcBef>
                <a:spcPct val="50000"/>
              </a:spcBef>
            </a:pPr>
            <a:r>
              <a:rPr lang="en-US" b="1" dirty="0">
                <a:solidFill>
                  <a:srgbClr val="FFFF00"/>
                </a:solidFill>
                <a:latin typeface="Times New Roman" pitchFamily="18" charset="0"/>
                <a:cs typeface="Arial" charset="0"/>
              </a:rPr>
              <a:t>TH</a:t>
            </a:r>
            <a:r>
              <a:rPr lang="en-US" b="1" dirty="0">
                <a:solidFill>
                  <a:srgbClr val="FFFF00"/>
                </a:solidFill>
                <a:latin typeface="Times New Roman" pitchFamily="18" charset="0"/>
              </a:rPr>
              <a:t>Í NGHIỆM 1</a:t>
            </a:r>
            <a:r>
              <a:rPr lang="en-US" b="1" dirty="0">
                <a:solidFill>
                  <a:schemeClr val="bg1"/>
                </a:solidFill>
                <a:latin typeface="Times New Roman" pitchFamily="18" charset="0"/>
              </a:rPr>
              <a:t>:</a:t>
            </a:r>
            <a:r>
              <a:rPr lang="en-US" b="1" dirty="0"/>
              <a:t> </a:t>
            </a:r>
            <a:r>
              <a:rPr lang="en-US" b="1" dirty="0" err="1">
                <a:solidFill>
                  <a:srgbClr val="FFFF00"/>
                </a:solidFill>
                <a:latin typeface="Arial" charset="0"/>
                <a:cs typeface="Arial" charset="0"/>
              </a:rPr>
              <a:t>Bảng</a:t>
            </a:r>
            <a:r>
              <a:rPr lang="en-US" b="1" dirty="0">
                <a:solidFill>
                  <a:srgbClr val="FFFF00"/>
                </a:solidFill>
                <a:latin typeface="Arial" charset="0"/>
                <a:cs typeface="Arial" charset="0"/>
              </a:rPr>
              <a:t> 1</a:t>
            </a:r>
          </a:p>
        </p:txBody>
      </p:sp>
      <p:sp>
        <p:nvSpPr>
          <p:cNvPr id="11" name="Text Box 28"/>
          <p:cNvSpPr txBox="1">
            <a:spLocks noChangeArrowheads="1"/>
          </p:cNvSpPr>
          <p:nvPr/>
        </p:nvSpPr>
        <p:spPr bwMode="auto">
          <a:xfrm>
            <a:off x="685800" y="5233792"/>
            <a:ext cx="8229601" cy="1384995"/>
          </a:xfrm>
          <a:prstGeom prst="rect">
            <a:avLst/>
          </a:prstGeom>
          <a:solidFill>
            <a:schemeClr val="accent2"/>
          </a:solidFill>
          <a:ln w="9525">
            <a:noFill/>
            <a:miter lim="800000"/>
            <a:headEnd/>
            <a:tailEnd/>
          </a:ln>
          <a:effectLst/>
        </p:spPr>
        <p:txBody>
          <a:bodyPr wrap="square">
            <a:spAutoFit/>
          </a:bodyPr>
          <a:lstStyle/>
          <a:p>
            <a:pPr>
              <a:spcBef>
                <a:spcPct val="50000"/>
              </a:spcBef>
            </a:pP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Đầu</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th</a:t>
            </a:r>
            <a:r>
              <a:rPr lang="vi-VN" sz="2800" b="1" dirty="0" smtClean="0">
                <a:solidFill>
                  <a:schemeClr val="bg1"/>
                </a:solidFill>
                <a:latin typeface="Times New Roman" pitchFamily="18" charset="0"/>
                <a:cs typeface="Times New Roman" pitchFamily="18" charset="0"/>
              </a:rPr>
              <a:t>ước</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lệch</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khỏi</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vị</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trí</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cân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bằng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càng</a:t>
            </a:r>
            <a:r>
              <a:rPr lang="en-US" sz="2800" b="1" dirty="0" smtClean="0">
                <a:solidFill>
                  <a:schemeClr val="bg1"/>
                </a:solidFill>
                <a:latin typeface="Times New Roman" pitchFamily="18" charset="0"/>
                <a:cs typeface="Times New Roman" pitchFamily="18" charset="0"/>
              </a:rPr>
              <a:t> ………… , </a:t>
            </a:r>
            <a:r>
              <a:rPr lang="en-US" sz="2800" b="1" dirty="0" err="1" smtClean="0">
                <a:solidFill>
                  <a:schemeClr val="bg1"/>
                </a:solidFill>
                <a:latin typeface="Times New Roman" pitchFamily="18" charset="0"/>
                <a:cs typeface="Times New Roman" pitchFamily="18" charset="0"/>
              </a:rPr>
              <a:t>biên</a:t>
            </a:r>
            <a:r>
              <a:rPr lang="en-US" sz="2800" b="1" dirty="0" smtClean="0">
                <a:solidFill>
                  <a:schemeClr val="bg1"/>
                </a:solidFill>
                <a:latin typeface="Times New Roman" pitchFamily="18" charset="0"/>
                <a:cs typeface="Times New Roman" pitchFamily="18" charset="0"/>
              </a:rPr>
              <a:t> </a:t>
            </a:r>
            <a:r>
              <a:rPr lang="vi-VN" sz="2800" b="1" dirty="0" smtClean="0">
                <a:solidFill>
                  <a:schemeClr val="bg1"/>
                </a:solidFill>
                <a:latin typeface="Times New Roman" pitchFamily="18" charset="0"/>
                <a:cs typeface="Times New Roman" pitchFamily="18" charset="0"/>
              </a:rPr>
              <a:t>độ</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dao</a:t>
            </a:r>
            <a:r>
              <a:rPr lang="en-US" sz="2800" b="1" dirty="0" smtClean="0">
                <a:solidFill>
                  <a:schemeClr val="bg1"/>
                </a:solidFill>
                <a:latin typeface="Times New Roman" pitchFamily="18" charset="0"/>
                <a:cs typeface="Times New Roman" pitchFamily="18" charset="0"/>
              </a:rPr>
              <a:t> </a:t>
            </a:r>
            <a:r>
              <a:rPr lang="vi-VN" sz="2800" b="1" dirty="0" smtClean="0">
                <a:solidFill>
                  <a:schemeClr val="bg1"/>
                </a:solidFill>
                <a:latin typeface="Times New Roman" pitchFamily="18" charset="0"/>
                <a:cs typeface="Times New Roman" pitchFamily="18" charset="0"/>
              </a:rPr>
              <a:t>động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càng</a:t>
            </a:r>
            <a:r>
              <a:rPr lang="en-US" sz="2800" b="1" dirty="0" smtClean="0">
                <a:solidFill>
                  <a:schemeClr val="bg1"/>
                </a:solidFill>
                <a:latin typeface="Times New Roman" pitchFamily="18" charset="0"/>
                <a:cs typeface="Times New Roman" pitchFamily="18" charset="0"/>
              </a:rPr>
              <a:t> ..............,  </a:t>
            </a:r>
            <a:r>
              <a:rPr lang="en-US" sz="2800" b="1" dirty="0" err="1" smtClean="0">
                <a:solidFill>
                  <a:schemeClr val="bg1"/>
                </a:solidFill>
                <a:latin typeface="Times New Roman" pitchFamily="18" charset="0"/>
                <a:cs typeface="Times New Roman" pitchFamily="18" charset="0"/>
              </a:rPr>
              <a:t>âm</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phát</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ra</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càng</a:t>
            </a:r>
            <a:r>
              <a:rPr lang="en-US" sz="2800" b="1" dirty="0" smtClean="0">
                <a:solidFill>
                  <a:schemeClr val="bg1"/>
                </a:solidFill>
                <a:latin typeface="Times New Roman" pitchFamily="18" charset="0"/>
                <a:cs typeface="Times New Roman" pitchFamily="18" charset="0"/>
              </a:rPr>
              <a:t> ………...</a:t>
            </a:r>
            <a:endParaRPr lang="en-US" sz="2800" b="1" dirty="0">
              <a:solidFill>
                <a:schemeClr val="bg1"/>
              </a:solidFill>
              <a:latin typeface="Times New Roman" pitchFamily="18" charset="0"/>
              <a:cs typeface="Times New Roman" pitchFamily="18" charset="0"/>
            </a:endParaRPr>
          </a:p>
        </p:txBody>
      </p:sp>
      <p:sp>
        <p:nvSpPr>
          <p:cNvPr id="12" name="Text Box 27"/>
          <p:cNvSpPr txBox="1">
            <a:spLocks noChangeArrowheads="1"/>
          </p:cNvSpPr>
          <p:nvPr/>
        </p:nvSpPr>
        <p:spPr bwMode="auto">
          <a:xfrm>
            <a:off x="228600" y="5181600"/>
            <a:ext cx="792162" cy="523220"/>
          </a:xfrm>
          <a:prstGeom prst="rect">
            <a:avLst/>
          </a:prstGeom>
          <a:solidFill>
            <a:srgbClr val="99FFCC"/>
          </a:solidFill>
          <a:ln w="9525">
            <a:noFill/>
            <a:miter lim="800000"/>
            <a:headEnd/>
            <a:tailEnd/>
          </a:ln>
          <a:effectLst/>
        </p:spPr>
        <p:txBody>
          <a:bodyPr>
            <a:spAutoFit/>
          </a:bodyPr>
          <a:lstStyle/>
          <a:p>
            <a:pPr>
              <a:spcBef>
                <a:spcPct val="50000"/>
              </a:spcBef>
            </a:pPr>
            <a:r>
              <a:rPr lang="en-US" sz="2800" b="1" dirty="0" smtClean="0">
                <a:solidFill>
                  <a:srgbClr val="FF0000"/>
                </a:solidFill>
                <a:latin typeface="Arial" charset="0"/>
                <a:cs typeface="Arial" charset="0"/>
              </a:rPr>
              <a:t>C2</a:t>
            </a:r>
            <a:endParaRPr lang="en-US" sz="2800" b="1" dirty="0">
              <a:solidFill>
                <a:srgbClr val="FF0000"/>
              </a:solidFill>
              <a:latin typeface="Arial" charset="0"/>
              <a:cs typeface="Arial" charset="0"/>
            </a:endParaRPr>
          </a:p>
        </p:txBody>
      </p:sp>
      <p:sp>
        <p:nvSpPr>
          <p:cNvPr id="13" name="TextBox 12"/>
          <p:cNvSpPr txBox="1"/>
          <p:nvPr/>
        </p:nvSpPr>
        <p:spPr>
          <a:xfrm>
            <a:off x="762000" y="5599134"/>
            <a:ext cx="1593706" cy="523220"/>
          </a:xfrm>
          <a:prstGeom prst="rect">
            <a:avLst/>
          </a:prstGeom>
          <a:noFill/>
        </p:spPr>
        <p:txBody>
          <a:bodyPr wrap="none" rtlCol="0">
            <a:spAutoFit/>
          </a:bodyPr>
          <a:lstStyle/>
          <a:p>
            <a:r>
              <a:rPr lang="en-US" sz="2800" b="1" err="1" smtClean="0">
                <a:solidFill>
                  <a:srgbClr val="FFFF00"/>
                </a:solidFill>
                <a:latin typeface="Times New Roman"/>
              </a:rPr>
              <a:t>nhiều</a:t>
            </a:r>
            <a:r>
              <a:rPr lang="en-US" sz="2800" b="1" smtClean="0">
                <a:solidFill>
                  <a:srgbClr val="FFFF00"/>
                </a:solidFill>
                <a:latin typeface="Times New Roman"/>
              </a:rPr>
              <a:t> (ít</a:t>
            </a:r>
            <a:r>
              <a:rPr lang="en-US" sz="2800" b="1" dirty="0" smtClean="0">
                <a:solidFill>
                  <a:srgbClr val="FFFF00"/>
                </a:solidFill>
                <a:latin typeface="Times New Roman"/>
              </a:rPr>
              <a:t>)</a:t>
            </a:r>
            <a:endParaRPr lang="en-US" sz="2800" b="1" dirty="0">
              <a:solidFill>
                <a:srgbClr val="FFFF00"/>
              </a:solidFill>
              <a:latin typeface="Times New Roman"/>
            </a:endParaRPr>
          </a:p>
        </p:txBody>
      </p:sp>
      <p:sp>
        <p:nvSpPr>
          <p:cNvPr id="14" name="TextBox 13"/>
          <p:cNvSpPr txBox="1"/>
          <p:nvPr/>
        </p:nvSpPr>
        <p:spPr>
          <a:xfrm>
            <a:off x="1931096" y="6082430"/>
            <a:ext cx="1409360" cy="523220"/>
          </a:xfrm>
          <a:prstGeom prst="rect">
            <a:avLst/>
          </a:prstGeom>
          <a:noFill/>
        </p:spPr>
        <p:txBody>
          <a:bodyPr wrap="none" rtlCol="0">
            <a:spAutoFit/>
          </a:bodyPr>
          <a:lstStyle/>
          <a:p>
            <a:r>
              <a:rPr lang="en-US" sz="2800" b="1" dirty="0" smtClean="0">
                <a:solidFill>
                  <a:srgbClr val="FFFF00"/>
                </a:solidFill>
                <a:latin typeface="Times New Roman"/>
              </a:rPr>
              <a:t>to (</a:t>
            </a:r>
            <a:r>
              <a:rPr lang="en-US" sz="2800" b="1" dirty="0" err="1" smtClean="0">
                <a:solidFill>
                  <a:srgbClr val="FFFF00"/>
                </a:solidFill>
                <a:latin typeface="Times New Roman"/>
              </a:rPr>
              <a:t>nhỏ</a:t>
            </a:r>
            <a:r>
              <a:rPr lang="en-US" sz="2800" b="1" dirty="0" smtClean="0">
                <a:solidFill>
                  <a:srgbClr val="FFFF00"/>
                </a:solidFill>
                <a:latin typeface="Times New Roman"/>
              </a:rPr>
              <a:t>)</a:t>
            </a:r>
            <a:endParaRPr lang="en-US" sz="2800" b="1" dirty="0">
              <a:solidFill>
                <a:srgbClr val="FFFF00"/>
              </a:solidFill>
              <a:latin typeface="Times New Roman"/>
            </a:endParaRPr>
          </a:p>
        </p:txBody>
      </p:sp>
      <p:sp>
        <p:nvSpPr>
          <p:cNvPr id="15" name="TextBox 14"/>
          <p:cNvSpPr txBox="1"/>
          <p:nvPr/>
        </p:nvSpPr>
        <p:spPr>
          <a:xfrm>
            <a:off x="5855918" y="5626274"/>
            <a:ext cx="1592103" cy="523220"/>
          </a:xfrm>
          <a:prstGeom prst="rect">
            <a:avLst/>
          </a:prstGeom>
          <a:noFill/>
        </p:spPr>
        <p:txBody>
          <a:bodyPr wrap="none" rtlCol="0">
            <a:spAutoFit/>
          </a:bodyPr>
          <a:lstStyle/>
          <a:p>
            <a:r>
              <a:rPr lang="en-US" sz="2800" b="1" dirty="0" err="1" smtClean="0">
                <a:solidFill>
                  <a:srgbClr val="FFFF00"/>
                </a:solidFill>
                <a:latin typeface="Times New Roman"/>
              </a:rPr>
              <a:t>lớn</a:t>
            </a:r>
            <a:r>
              <a:rPr lang="en-US" sz="2800" b="1" dirty="0" smtClean="0">
                <a:solidFill>
                  <a:srgbClr val="FFFF00"/>
                </a:solidFill>
                <a:latin typeface="Times New Roman"/>
              </a:rPr>
              <a:t> (</a:t>
            </a:r>
            <a:r>
              <a:rPr lang="en-US" sz="2800" b="1" dirty="0" err="1" smtClean="0">
                <a:solidFill>
                  <a:srgbClr val="FFFF00"/>
                </a:solidFill>
                <a:latin typeface="Times New Roman"/>
              </a:rPr>
              <a:t>nhỏ</a:t>
            </a:r>
            <a:r>
              <a:rPr lang="en-US" sz="2800" b="1" dirty="0" smtClean="0">
                <a:solidFill>
                  <a:srgbClr val="FFFF00"/>
                </a:solidFill>
                <a:latin typeface="Times New Roman"/>
              </a:rPr>
              <a:t>)</a:t>
            </a:r>
            <a:endParaRPr lang="en-US" sz="2800" b="1" dirty="0">
              <a:solidFill>
                <a:srgbClr val="FFFF00"/>
              </a:solidFill>
              <a:latin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i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324600" y="457200"/>
            <a:ext cx="2235200" cy="5994400"/>
            <a:chOff x="3984" y="288"/>
            <a:chExt cx="1408" cy="3776"/>
          </a:xfrm>
        </p:grpSpPr>
        <p:sp>
          <p:nvSpPr>
            <p:cNvPr id="14377" name="AutoShape 3"/>
            <p:cNvSpPr>
              <a:spLocks noChangeArrowheads="1"/>
            </p:cNvSpPr>
            <p:nvPr/>
          </p:nvSpPr>
          <p:spPr bwMode="auto">
            <a:xfrm rot="5400000">
              <a:off x="3624" y="2104"/>
              <a:ext cx="1104" cy="384"/>
            </a:xfrm>
            <a:prstGeom prst="can">
              <a:avLst>
                <a:gd name="adj" fmla="val 25000"/>
              </a:avLst>
            </a:prstGeom>
            <a:gradFill rotWithShape="1">
              <a:gsLst>
                <a:gs pos="0">
                  <a:srgbClr val="728F1D"/>
                </a:gs>
                <a:gs pos="50000">
                  <a:srgbClr val="CCFF33"/>
                </a:gs>
                <a:gs pos="100000">
                  <a:srgbClr val="728F1D"/>
                </a:gs>
              </a:gsLst>
              <a:lin ang="0" scaled="1"/>
            </a:gradFill>
            <a:ln w="9525">
              <a:solidFill>
                <a:schemeClr val="tx1"/>
              </a:solidFill>
              <a:round/>
              <a:headEnd/>
              <a:tailEnd/>
            </a:ln>
          </p:spPr>
          <p:txBody>
            <a:bodyPr wrap="none" anchor="ctr"/>
            <a:lstStyle/>
            <a:p>
              <a:endParaRPr lang="vi-VN" sz="1800"/>
            </a:p>
          </p:txBody>
        </p:sp>
        <p:sp>
          <p:nvSpPr>
            <p:cNvPr id="14378" name="AutoShape 4"/>
            <p:cNvSpPr>
              <a:spLocks noChangeArrowheads="1"/>
            </p:cNvSpPr>
            <p:nvPr/>
          </p:nvSpPr>
          <p:spPr bwMode="auto">
            <a:xfrm>
              <a:off x="4432" y="3584"/>
              <a:ext cx="960" cy="480"/>
            </a:xfrm>
            <a:prstGeom prst="cube">
              <a:avLst>
                <a:gd name="adj" fmla="val 61042"/>
              </a:avLst>
            </a:prstGeom>
            <a:solidFill>
              <a:srgbClr val="0000FF"/>
            </a:solidFill>
            <a:ln w="9525">
              <a:solidFill>
                <a:srgbClr val="000000"/>
              </a:solidFill>
              <a:miter lim="800000"/>
              <a:headEnd/>
              <a:tailEnd/>
            </a:ln>
          </p:spPr>
          <p:txBody>
            <a:bodyPr wrap="none" anchor="ctr"/>
            <a:lstStyle/>
            <a:p>
              <a:endParaRPr lang="vi-VN" sz="1800"/>
            </a:p>
          </p:txBody>
        </p:sp>
        <p:sp>
          <p:nvSpPr>
            <p:cNvPr id="14379" name="Line 5"/>
            <p:cNvSpPr>
              <a:spLocks noChangeShapeType="1"/>
            </p:cNvSpPr>
            <p:nvPr/>
          </p:nvSpPr>
          <p:spPr bwMode="auto">
            <a:xfrm>
              <a:off x="4176" y="2848"/>
              <a:ext cx="0" cy="672"/>
            </a:xfrm>
            <a:prstGeom prst="line">
              <a:avLst/>
            </a:prstGeom>
            <a:noFill/>
            <a:ln w="76200">
              <a:solidFill>
                <a:srgbClr val="FF9933"/>
              </a:solidFill>
              <a:round/>
              <a:headEnd/>
              <a:tailEnd/>
            </a:ln>
          </p:spPr>
          <p:txBody>
            <a:bodyPr/>
            <a:lstStyle/>
            <a:p>
              <a:endParaRPr lang="en-US"/>
            </a:p>
          </p:txBody>
        </p:sp>
        <p:sp>
          <p:nvSpPr>
            <p:cNvPr id="14380" name="Line 6"/>
            <p:cNvSpPr>
              <a:spLocks noChangeShapeType="1"/>
            </p:cNvSpPr>
            <p:nvPr/>
          </p:nvSpPr>
          <p:spPr bwMode="auto">
            <a:xfrm rot="5400000">
              <a:off x="4608" y="2688"/>
              <a:ext cx="0" cy="960"/>
            </a:xfrm>
            <a:prstGeom prst="line">
              <a:avLst/>
            </a:prstGeom>
            <a:noFill/>
            <a:ln w="76200">
              <a:solidFill>
                <a:schemeClr val="bg2"/>
              </a:solidFill>
              <a:round/>
              <a:headEnd/>
              <a:tailEnd/>
            </a:ln>
          </p:spPr>
          <p:txBody>
            <a:bodyPr/>
            <a:lstStyle/>
            <a:p>
              <a:endParaRPr lang="en-US"/>
            </a:p>
          </p:txBody>
        </p:sp>
        <p:sp>
          <p:nvSpPr>
            <p:cNvPr id="14381" name="Line 7"/>
            <p:cNvSpPr>
              <a:spLocks noChangeShapeType="1"/>
            </p:cNvSpPr>
            <p:nvPr/>
          </p:nvSpPr>
          <p:spPr bwMode="auto">
            <a:xfrm rot="10800000" flipH="1">
              <a:off x="4936" y="288"/>
              <a:ext cx="2" cy="3456"/>
            </a:xfrm>
            <a:prstGeom prst="line">
              <a:avLst/>
            </a:prstGeom>
            <a:noFill/>
            <a:ln w="76200">
              <a:solidFill>
                <a:schemeClr val="bg2"/>
              </a:solidFill>
              <a:round/>
              <a:headEnd/>
              <a:tailEnd/>
            </a:ln>
          </p:spPr>
          <p:txBody>
            <a:bodyPr/>
            <a:lstStyle/>
            <a:p>
              <a:endParaRPr lang="en-US"/>
            </a:p>
          </p:txBody>
        </p:sp>
        <p:sp>
          <p:nvSpPr>
            <p:cNvPr id="14382" name="Line 8"/>
            <p:cNvSpPr>
              <a:spLocks noChangeShapeType="1"/>
            </p:cNvSpPr>
            <p:nvPr/>
          </p:nvSpPr>
          <p:spPr bwMode="auto">
            <a:xfrm rot="5400000">
              <a:off x="4704" y="640"/>
              <a:ext cx="0" cy="672"/>
            </a:xfrm>
            <a:prstGeom prst="line">
              <a:avLst/>
            </a:prstGeom>
            <a:noFill/>
            <a:ln w="76200">
              <a:solidFill>
                <a:schemeClr val="bg2"/>
              </a:solidFill>
              <a:round/>
              <a:headEnd/>
              <a:tailEnd/>
            </a:ln>
          </p:spPr>
          <p:txBody>
            <a:bodyPr/>
            <a:lstStyle/>
            <a:p>
              <a:endParaRPr lang="en-US"/>
            </a:p>
          </p:txBody>
        </p:sp>
        <p:sp>
          <p:nvSpPr>
            <p:cNvPr id="14383" name="Line 9"/>
            <p:cNvSpPr>
              <a:spLocks noChangeShapeType="1"/>
            </p:cNvSpPr>
            <p:nvPr/>
          </p:nvSpPr>
          <p:spPr bwMode="auto">
            <a:xfrm rot="874029" flipH="1">
              <a:off x="4128" y="3088"/>
              <a:ext cx="96" cy="144"/>
            </a:xfrm>
            <a:prstGeom prst="line">
              <a:avLst/>
            </a:prstGeom>
            <a:noFill/>
            <a:ln w="57150">
              <a:solidFill>
                <a:schemeClr val="tx2"/>
              </a:solidFill>
              <a:round/>
              <a:headEnd type="oval" w="med" len="med"/>
              <a:tailEnd type="oval" w="med" len="med"/>
            </a:ln>
          </p:spPr>
          <p:txBody>
            <a:bodyPr/>
            <a:lstStyle/>
            <a:p>
              <a:endParaRPr lang="en-US"/>
            </a:p>
          </p:txBody>
        </p:sp>
        <p:sp>
          <p:nvSpPr>
            <p:cNvPr id="14384" name="Line 10"/>
            <p:cNvSpPr>
              <a:spLocks noChangeShapeType="1"/>
            </p:cNvSpPr>
            <p:nvPr/>
          </p:nvSpPr>
          <p:spPr bwMode="auto">
            <a:xfrm flipH="1">
              <a:off x="4872" y="3056"/>
              <a:ext cx="144" cy="192"/>
            </a:xfrm>
            <a:prstGeom prst="line">
              <a:avLst/>
            </a:prstGeom>
            <a:noFill/>
            <a:ln w="57150">
              <a:solidFill>
                <a:schemeClr val="tx2"/>
              </a:solidFill>
              <a:round/>
              <a:headEnd type="oval" w="med" len="med"/>
              <a:tailEnd type="oval" w="med" len="med"/>
            </a:ln>
          </p:spPr>
          <p:txBody>
            <a:bodyPr/>
            <a:lstStyle/>
            <a:p>
              <a:endParaRPr lang="en-US"/>
            </a:p>
          </p:txBody>
        </p:sp>
        <p:sp>
          <p:nvSpPr>
            <p:cNvPr id="14385" name="Line 11"/>
            <p:cNvSpPr>
              <a:spLocks noChangeShapeType="1"/>
            </p:cNvSpPr>
            <p:nvPr/>
          </p:nvSpPr>
          <p:spPr bwMode="auto">
            <a:xfrm rot="874029" flipH="1">
              <a:off x="4893" y="892"/>
              <a:ext cx="96" cy="144"/>
            </a:xfrm>
            <a:prstGeom prst="line">
              <a:avLst/>
            </a:prstGeom>
            <a:noFill/>
            <a:ln w="57150">
              <a:solidFill>
                <a:schemeClr val="tx2"/>
              </a:solidFill>
              <a:round/>
              <a:headEnd type="oval" w="med" len="med"/>
              <a:tailEnd type="oval" w="med" len="med"/>
            </a:ln>
          </p:spPr>
          <p:txBody>
            <a:bodyPr/>
            <a:lstStyle/>
            <a:p>
              <a:endParaRPr lang="en-US"/>
            </a:p>
          </p:txBody>
        </p:sp>
      </p:grpSp>
      <p:grpSp>
        <p:nvGrpSpPr>
          <p:cNvPr id="3" name="Group 12"/>
          <p:cNvGrpSpPr>
            <a:grpSpLocks/>
          </p:cNvGrpSpPr>
          <p:nvPr/>
        </p:nvGrpSpPr>
        <p:grpSpPr bwMode="auto">
          <a:xfrm>
            <a:off x="1905000" y="457200"/>
            <a:ext cx="2082800" cy="5994400"/>
            <a:chOff x="1200" y="288"/>
            <a:chExt cx="1312" cy="3776"/>
          </a:xfrm>
        </p:grpSpPr>
        <p:sp>
          <p:nvSpPr>
            <p:cNvPr id="14368" name="AutoShape 13"/>
            <p:cNvSpPr>
              <a:spLocks noChangeArrowheads="1"/>
            </p:cNvSpPr>
            <p:nvPr/>
          </p:nvSpPr>
          <p:spPr bwMode="auto">
            <a:xfrm rot="5400000">
              <a:off x="840" y="2104"/>
              <a:ext cx="1104" cy="384"/>
            </a:xfrm>
            <a:prstGeom prst="can">
              <a:avLst>
                <a:gd name="adj" fmla="val 25000"/>
              </a:avLst>
            </a:prstGeom>
            <a:gradFill rotWithShape="1">
              <a:gsLst>
                <a:gs pos="0">
                  <a:srgbClr val="5E7618"/>
                </a:gs>
                <a:gs pos="50000">
                  <a:srgbClr val="CCFF33"/>
                </a:gs>
                <a:gs pos="100000">
                  <a:srgbClr val="5E7618"/>
                </a:gs>
              </a:gsLst>
              <a:lin ang="0" scaled="1"/>
            </a:gradFill>
            <a:ln w="9525">
              <a:solidFill>
                <a:schemeClr val="tx1"/>
              </a:solidFill>
              <a:round/>
              <a:headEnd/>
              <a:tailEnd/>
            </a:ln>
          </p:spPr>
          <p:txBody>
            <a:bodyPr wrap="none" anchor="ctr"/>
            <a:lstStyle/>
            <a:p>
              <a:endParaRPr lang="vi-VN" sz="1800"/>
            </a:p>
          </p:txBody>
        </p:sp>
        <p:sp>
          <p:nvSpPr>
            <p:cNvPr id="14369" name="AutoShape 14"/>
            <p:cNvSpPr>
              <a:spLocks noChangeArrowheads="1"/>
            </p:cNvSpPr>
            <p:nvPr/>
          </p:nvSpPr>
          <p:spPr bwMode="auto">
            <a:xfrm>
              <a:off x="1552" y="3584"/>
              <a:ext cx="960" cy="480"/>
            </a:xfrm>
            <a:prstGeom prst="cube">
              <a:avLst>
                <a:gd name="adj" fmla="val 61042"/>
              </a:avLst>
            </a:prstGeom>
            <a:solidFill>
              <a:srgbClr val="0000FF"/>
            </a:solidFill>
            <a:ln w="9525">
              <a:solidFill>
                <a:srgbClr val="000000"/>
              </a:solidFill>
              <a:miter lim="800000"/>
              <a:headEnd/>
              <a:tailEnd/>
            </a:ln>
          </p:spPr>
          <p:txBody>
            <a:bodyPr wrap="none" anchor="ctr"/>
            <a:lstStyle/>
            <a:p>
              <a:endParaRPr lang="vi-VN" sz="1800"/>
            </a:p>
          </p:txBody>
        </p:sp>
        <p:sp>
          <p:nvSpPr>
            <p:cNvPr id="14370" name="Line 15"/>
            <p:cNvSpPr>
              <a:spLocks noChangeShapeType="1"/>
            </p:cNvSpPr>
            <p:nvPr/>
          </p:nvSpPr>
          <p:spPr bwMode="auto">
            <a:xfrm>
              <a:off x="1392" y="2848"/>
              <a:ext cx="0" cy="672"/>
            </a:xfrm>
            <a:prstGeom prst="line">
              <a:avLst/>
            </a:prstGeom>
            <a:noFill/>
            <a:ln w="76200">
              <a:solidFill>
                <a:srgbClr val="FF9933"/>
              </a:solidFill>
              <a:round/>
              <a:headEnd/>
              <a:tailEnd/>
            </a:ln>
          </p:spPr>
          <p:txBody>
            <a:bodyPr/>
            <a:lstStyle/>
            <a:p>
              <a:endParaRPr lang="en-US"/>
            </a:p>
          </p:txBody>
        </p:sp>
        <p:sp>
          <p:nvSpPr>
            <p:cNvPr id="14371" name="Line 16"/>
            <p:cNvSpPr>
              <a:spLocks noChangeShapeType="1"/>
            </p:cNvSpPr>
            <p:nvPr/>
          </p:nvSpPr>
          <p:spPr bwMode="auto">
            <a:xfrm rot="5400000">
              <a:off x="1728" y="2688"/>
              <a:ext cx="0" cy="960"/>
            </a:xfrm>
            <a:prstGeom prst="line">
              <a:avLst/>
            </a:prstGeom>
            <a:noFill/>
            <a:ln w="76200">
              <a:solidFill>
                <a:schemeClr val="bg2"/>
              </a:solidFill>
              <a:round/>
              <a:headEnd/>
              <a:tailEnd/>
            </a:ln>
          </p:spPr>
          <p:txBody>
            <a:bodyPr/>
            <a:lstStyle/>
            <a:p>
              <a:endParaRPr lang="en-US"/>
            </a:p>
          </p:txBody>
        </p:sp>
        <p:sp>
          <p:nvSpPr>
            <p:cNvPr id="14372" name="Line 17"/>
            <p:cNvSpPr>
              <a:spLocks noChangeShapeType="1"/>
            </p:cNvSpPr>
            <p:nvPr/>
          </p:nvSpPr>
          <p:spPr bwMode="auto">
            <a:xfrm rot="10800000" flipH="1">
              <a:off x="2056" y="288"/>
              <a:ext cx="2" cy="3456"/>
            </a:xfrm>
            <a:prstGeom prst="line">
              <a:avLst/>
            </a:prstGeom>
            <a:noFill/>
            <a:ln w="76200">
              <a:solidFill>
                <a:schemeClr val="bg2"/>
              </a:solidFill>
              <a:round/>
              <a:headEnd/>
              <a:tailEnd/>
            </a:ln>
          </p:spPr>
          <p:txBody>
            <a:bodyPr/>
            <a:lstStyle/>
            <a:p>
              <a:endParaRPr lang="en-US"/>
            </a:p>
          </p:txBody>
        </p:sp>
        <p:sp>
          <p:nvSpPr>
            <p:cNvPr id="14373" name="Line 18"/>
            <p:cNvSpPr>
              <a:spLocks noChangeShapeType="1"/>
            </p:cNvSpPr>
            <p:nvPr/>
          </p:nvSpPr>
          <p:spPr bwMode="auto">
            <a:xfrm rot="5400000">
              <a:off x="1824" y="640"/>
              <a:ext cx="0" cy="672"/>
            </a:xfrm>
            <a:prstGeom prst="line">
              <a:avLst/>
            </a:prstGeom>
            <a:noFill/>
            <a:ln w="76200">
              <a:solidFill>
                <a:schemeClr val="bg2"/>
              </a:solidFill>
              <a:round/>
              <a:headEnd/>
              <a:tailEnd/>
            </a:ln>
          </p:spPr>
          <p:txBody>
            <a:bodyPr/>
            <a:lstStyle/>
            <a:p>
              <a:endParaRPr lang="en-US"/>
            </a:p>
          </p:txBody>
        </p:sp>
        <p:sp>
          <p:nvSpPr>
            <p:cNvPr id="14374" name="Line 19"/>
            <p:cNvSpPr>
              <a:spLocks noChangeShapeType="1"/>
            </p:cNvSpPr>
            <p:nvPr/>
          </p:nvSpPr>
          <p:spPr bwMode="auto">
            <a:xfrm rot="874029" flipH="1">
              <a:off x="1344" y="3088"/>
              <a:ext cx="96" cy="144"/>
            </a:xfrm>
            <a:prstGeom prst="line">
              <a:avLst/>
            </a:prstGeom>
            <a:noFill/>
            <a:ln w="57150">
              <a:solidFill>
                <a:schemeClr val="tx2"/>
              </a:solidFill>
              <a:round/>
              <a:headEnd type="oval" w="med" len="med"/>
              <a:tailEnd type="oval" w="med" len="med"/>
            </a:ln>
          </p:spPr>
          <p:txBody>
            <a:bodyPr/>
            <a:lstStyle/>
            <a:p>
              <a:endParaRPr lang="en-US"/>
            </a:p>
          </p:txBody>
        </p:sp>
        <p:sp>
          <p:nvSpPr>
            <p:cNvPr id="14375" name="Line 20"/>
            <p:cNvSpPr>
              <a:spLocks noChangeShapeType="1"/>
            </p:cNvSpPr>
            <p:nvPr/>
          </p:nvSpPr>
          <p:spPr bwMode="auto">
            <a:xfrm flipH="1">
              <a:off x="1992" y="3056"/>
              <a:ext cx="144" cy="192"/>
            </a:xfrm>
            <a:prstGeom prst="line">
              <a:avLst/>
            </a:prstGeom>
            <a:noFill/>
            <a:ln w="57150">
              <a:solidFill>
                <a:schemeClr val="tx2"/>
              </a:solidFill>
              <a:round/>
              <a:headEnd type="oval" w="med" len="med"/>
              <a:tailEnd type="oval" w="med" len="med"/>
            </a:ln>
          </p:spPr>
          <p:txBody>
            <a:bodyPr/>
            <a:lstStyle/>
            <a:p>
              <a:endParaRPr lang="en-US"/>
            </a:p>
          </p:txBody>
        </p:sp>
        <p:sp>
          <p:nvSpPr>
            <p:cNvPr id="14376" name="Line 21"/>
            <p:cNvSpPr>
              <a:spLocks noChangeShapeType="1"/>
            </p:cNvSpPr>
            <p:nvPr/>
          </p:nvSpPr>
          <p:spPr bwMode="auto">
            <a:xfrm rot="874029" flipH="1">
              <a:off x="2013" y="892"/>
              <a:ext cx="96" cy="144"/>
            </a:xfrm>
            <a:prstGeom prst="line">
              <a:avLst/>
            </a:prstGeom>
            <a:noFill/>
            <a:ln w="57150">
              <a:solidFill>
                <a:schemeClr val="tx2"/>
              </a:solidFill>
              <a:round/>
              <a:headEnd type="oval" w="med" len="med"/>
              <a:tailEnd type="oval" w="med" len="med"/>
            </a:ln>
          </p:spPr>
          <p:txBody>
            <a:bodyPr/>
            <a:lstStyle/>
            <a:p>
              <a:endParaRPr lang="en-US"/>
            </a:p>
          </p:txBody>
        </p:sp>
      </p:grpSp>
      <p:grpSp>
        <p:nvGrpSpPr>
          <p:cNvPr id="4" name="Group 22"/>
          <p:cNvGrpSpPr>
            <a:grpSpLocks/>
          </p:cNvGrpSpPr>
          <p:nvPr/>
        </p:nvGrpSpPr>
        <p:grpSpPr bwMode="auto">
          <a:xfrm>
            <a:off x="6858000" y="-685800"/>
            <a:ext cx="457200" cy="4605338"/>
            <a:chOff x="2112" y="-432"/>
            <a:chExt cx="288" cy="2901"/>
          </a:xfrm>
        </p:grpSpPr>
        <p:grpSp>
          <p:nvGrpSpPr>
            <p:cNvPr id="5" name="Group 23"/>
            <p:cNvGrpSpPr>
              <a:grpSpLocks/>
            </p:cNvGrpSpPr>
            <p:nvPr/>
          </p:nvGrpSpPr>
          <p:grpSpPr bwMode="auto">
            <a:xfrm>
              <a:off x="2112" y="-432"/>
              <a:ext cx="288" cy="2901"/>
              <a:chOff x="2112" y="-432"/>
              <a:chExt cx="288" cy="2901"/>
            </a:xfrm>
          </p:grpSpPr>
          <p:sp>
            <p:nvSpPr>
              <p:cNvPr id="14366" name="Oval 24"/>
              <p:cNvSpPr>
                <a:spLocks noChangeArrowheads="1"/>
              </p:cNvSpPr>
              <p:nvPr/>
            </p:nvSpPr>
            <p:spPr bwMode="auto">
              <a:xfrm>
                <a:off x="2112" y="2160"/>
                <a:ext cx="288" cy="309"/>
              </a:xfrm>
              <a:prstGeom prst="ellipse">
                <a:avLst/>
              </a:prstGeom>
              <a:gradFill rotWithShape="1">
                <a:gsLst>
                  <a:gs pos="0">
                    <a:srgbClr val="FF9933"/>
                  </a:gs>
                  <a:gs pos="100000">
                    <a:srgbClr val="764718"/>
                  </a:gs>
                </a:gsLst>
                <a:lin ang="5400000" scaled="1"/>
              </a:gradFill>
              <a:ln w="9525">
                <a:solidFill>
                  <a:srgbClr val="FF9933"/>
                </a:solidFill>
                <a:round/>
                <a:headEnd/>
                <a:tailEnd/>
              </a:ln>
            </p:spPr>
            <p:txBody>
              <a:bodyPr wrap="none" anchor="ctr"/>
              <a:lstStyle/>
              <a:p>
                <a:endParaRPr lang="vi-VN" sz="1800"/>
              </a:p>
            </p:txBody>
          </p:sp>
          <p:sp>
            <p:nvSpPr>
              <p:cNvPr id="14367" name="Line 25"/>
              <p:cNvSpPr>
                <a:spLocks noChangeShapeType="1"/>
              </p:cNvSpPr>
              <p:nvPr/>
            </p:nvSpPr>
            <p:spPr bwMode="auto">
              <a:xfrm flipV="1">
                <a:off x="2256" y="-432"/>
                <a:ext cx="0" cy="2592"/>
              </a:xfrm>
              <a:prstGeom prst="line">
                <a:avLst/>
              </a:prstGeom>
              <a:noFill/>
              <a:ln w="9525">
                <a:solidFill>
                  <a:srgbClr val="CCFF99"/>
                </a:solidFill>
                <a:round/>
                <a:headEnd/>
                <a:tailEnd/>
              </a:ln>
            </p:spPr>
            <p:txBody>
              <a:bodyPr/>
              <a:lstStyle/>
              <a:p>
                <a:endParaRPr lang="en-US"/>
              </a:p>
            </p:txBody>
          </p:sp>
        </p:grpSp>
        <p:sp>
          <p:nvSpPr>
            <p:cNvPr id="14365" name="Line 26"/>
            <p:cNvSpPr>
              <a:spLocks noChangeShapeType="1"/>
            </p:cNvSpPr>
            <p:nvPr/>
          </p:nvSpPr>
          <p:spPr bwMode="auto">
            <a:xfrm flipV="1">
              <a:off x="2256" y="960"/>
              <a:ext cx="0" cy="1200"/>
            </a:xfrm>
            <a:prstGeom prst="line">
              <a:avLst/>
            </a:prstGeom>
            <a:noFill/>
            <a:ln w="12700">
              <a:solidFill>
                <a:srgbClr val="0000FF"/>
              </a:solidFill>
              <a:round/>
              <a:headEnd/>
              <a:tailEnd/>
            </a:ln>
          </p:spPr>
          <p:txBody>
            <a:bodyPr/>
            <a:lstStyle/>
            <a:p>
              <a:endParaRPr lang="en-US"/>
            </a:p>
          </p:txBody>
        </p:sp>
      </p:grpSp>
      <p:grpSp>
        <p:nvGrpSpPr>
          <p:cNvPr id="6" name="Group 27"/>
          <p:cNvGrpSpPr>
            <a:grpSpLocks/>
          </p:cNvGrpSpPr>
          <p:nvPr/>
        </p:nvGrpSpPr>
        <p:grpSpPr bwMode="auto">
          <a:xfrm>
            <a:off x="2438400" y="-642938"/>
            <a:ext cx="457200" cy="4529138"/>
            <a:chOff x="2112" y="-432"/>
            <a:chExt cx="288" cy="2901"/>
          </a:xfrm>
        </p:grpSpPr>
        <p:grpSp>
          <p:nvGrpSpPr>
            <p:cNvPr id="7" name="Group 28"/>
            <p:cNvGrpSpPr>
              <a:grpSpLocks/>
            </p:cNvGrpSpPr>
            <p:nvPr/>
          </p:nvGrpSpPr>
          <p:grpSpPr bwMode="auto">
            <a:xfrm>
              <a:off x="2112" y="-432"/>
              <a:ext cx="288" cy="2901"/>
              <a:chOff x="2112" y="-432"/>
              <a:chExt cx="288" cy="2901"/>
            </a:xfrm>
          </p:grpSpPr>
          <p:sp>
            <p:nvSpPr>
              <p:cNvPr id="14362" name="Oval 29"/>
              <p:cNvSpPr>
                <a:spLocks noChangeArrowheads="1"/>
              </p:cNvSpPr>
              <p:nvPr/>
            </p:nvSpPr>
            <p:spPr bwMode="auto">
              <a:xfrm>
                <a:off x="2112" y="2160"/>
                <a:ext cx="288" cy="309"/>
              </a:xfrm>
              <a:prstGeom prst="ellipse">
                <a:avLst/>
              </a:prstGeom>
              <a:gradFill rotWithShape="1">
                <a:gsLst>
                  <a:gs pos="0">
                    <a:srgbClr val="FF9933"/>
                  </a:gs>
                  <a:gs pos="100000">
                    <a:srgbClr val="764718"/>
                  </a:gs>
                </a:gsLst>
                <a:lin ang="5400000" scaled="1"/>
              </a:gradFill>
              <a:ln w="9525">
                <a:solidFill>
                  <a:srgbClr val="FF9933"/>
                </a:solidFill>
                <a:round/>
                <a:headEnd/>
                <a:tailEnd/>
              </a:ln>
            </p:spPr>
            <p:txBody>
              <a:bodyPr wrap="none" anchor="ctr"/>
              <a:lstStyle/>
              <a:p>
                <a:endParaRPr lang="vi-VN" sz="1800"/>
              </a:p>
            </p:txBody>
          </p:sp>
          <p:sp>
            <p:nvSpPr>
              <p:cNvPr id="14363" name="Line 30"/>
              <p:cNvSpPr>
                <a:spLocks noChangeShapeType="1"/>
              </p:cNvSpPr>
              <p:nvPr/>
            </p:nvSpPr>
            <p:spPr bwMode="auto">
              <a:xfrm flipV="1">
                <a:off x="2256" y="-432"/>
                <a:ext cx="0" cy="2592"/>
              </a:xfrm>
              <a:prstGeom prst="line">
                <a:avLst/>
              </a:prstGeom>
              <a:noFill/>
              <a:ln w="9525">
                <a:solidFill>
                  <a:schemeClr val="accent1"/>
                </a:solidFill>
                <a:round/>
                <a:headEnd/>
                <a:tailEnd/>
              </a:ln>
            </p:spPr>
            <p:txBody>
              <a:bodyPr/>
              <a:lstStyle/>
              <a:p>
                <a:endParaRPr lang="en-US"/>
              </a:p>
            </p:txBody>
          </p:sp>
        </p:grpSp>
        <p:sp>
          <p:nvSpPr>
            <p:cNvPr id="14361" name="Line 31"/>
            <p:cNvSpPr>
              <a:spLocks noChangeShapeType="1"/>
            </p:cNvSpPr>
            <p:nvPr/>
          </p:nvSpPr>
          <p:spPr bwMode="auto">
            <a:xfrm flipV="1">
              <a:off x="2256" y="960"/>
              <a:ext cx="0" cy="1200"/>
            </a:xfrm>
            <a:prstGeom prst="line">
              <a:avLst/>
            </a:prstGeom>
            <a:noFill/>
            <a:ln w="12700">
              <a:solidFill>
                <a:srgbClr val="0000FF"/>
              </a:solidFill>
              <a:round/>
              <a:headEnd/>
              <a:tailEnd/>
            </a:ln>
          </p:spPr>
          <p:txBody>
            <a:bodyPr/>
            <a:lstStyle/>
            <a:p>
              <a:endParaRPr lang="en-US"/>
            </a:p>
          </p:txBody>
        </p:sp>
      </p:grpSp>
      <p:sp>
        <p:nvSpPr>
          <p:cNvPr id="49184" name="Line 32"/>
          <p:cNvSpPr>
            <a:spLocks noChangeShapeType="1"/>
          </p:cNvSpPr>
          <p:nvPr/>
        </p:nvSpPr>
        <p:spPr bwMode="auto">
          <a:xfrm>
            <a:off x="5334000" y="3505200"/>
            <a:ext cx="990600" cy="0"/>
          </a:xfrm>
          <a:prstGeom prst="line">
            <a:avLst/>
          </a:prstGeom>
          <a:noFill/>
          <a:ln w="76200">
            <a:solidFill>
              <a:srgbClr val="CC3300"/>
            </a:solidFill>
            <a:round/>
            <a:headEnd/>
            <a:tailEnd type="arrow" w="med" len="med"/>
          </a:ln>
        </p:spPr>
        <p:txBody>
          <a:bodyPr/>
          <a:lstStyle/>
          <a:p>
            <a:endParaRPr lang="en-US"/>
          </a:p>
        </p:txBody>
      </p:sp>
      <p:grpSp>
        <p:nvGrpSpPr>
          <p:cNvPr id="8" name="Group 33"/>
          <p:cNvGrpSpPr>
            <a:grpSpLocks/>
          </p:cNvGrpSpPr>
          <p:nvPr/>
        </p:nvGrpSpPr>
        <p:grpSpPr bwMode="auto">
          <a:xfrm rot="-1999480">
            <a:off x="5092700" y="3124200"/>
            <a:ext cx="698500" cy="2716213"/>
            <a:chOff x="2920" y="1944"/>
            <a:chExt cx="440" cy="1711"/>
          </a:xfrm>
        </p:grpSpPr>
        <p:grpSp>
          <p:nvGrpSpPr>
            <p:cNvPr id="9" name="Group 34"/>
            <p:cNvGrpSpPr>
              <a:grpSpLocks/>
            </p:cNvGrpSpPr>
            <p:nvPr/>
          </p:nvGrpSpPr>
          <p:grpSpPr bwMode="auto">
            <a:xfrm rot="-10178996">
              <a:off x="3082" y="1944"/>
              <a:ext cx="204" cy="1711"/>
              <a:chOff x="1536" y="432"/>
              <a:chExt cx="192" cy="1536"/>
            </a:xfrm>
          </p:grpSpPr>
          <p:sp>
            <p:nvSpPr>
              <p:cNvPr id="14358" name="Line 35" descr="Wide downward diagonal"/>
              <p:cNvSpPr>
                <a:spLocks noChangeShapeType="1"/>
              </p:cNvSpPr>
              <p:nvPr/>
            </p:nvSpPr>
            <p:spPr bwMode="auto">
              <a:xfrm>
                <a:off x="1632" y="432"/>
                <a:ext cx="0" cy="1296"/>
              </a:xfrm>
              <a:prstGeom prst="line">
                <a:avLst/>
              </a:prstGeom>
              <a:noFill/>
              <a:ln w="76200">
                <a:solidFill>
                  <a:srgbClr val="0000CC"/>
                </a:solidFill>
                <a:round/>
                <a:headEnd/>
                <a:tailEnd/>
              </a:ln>
            </p:spPr>
            <p:txBody>
              <a:bodyPr/>
              <a:lstStyle/>
              <a:p>
                <a:endParaRPr lang="en-US"/>
              </a:p>
            </p:txBody>
          </p:sp>
          <p:sp>
            <p:nvSpPr>
              <p:cNvPr id="14359" name="Oval 36"/>
              <p:cNvSpPr>
                <a:spLocks noChangeArrowheads="1"/>
              </p:cNvSpPr>
              <p:nvPr/>
            </p:nvSpPr>
            <p:spPr bwMode="auto">
              <a:xfrm>
                <a:off x="1536" y="1728"/>
                <a:ext cx="192" cy="240"/>
              </a:xfrm>
              <a:prstGeom prst="ellipse">
                <a:avLst/>
              </a:prstGeom>
              <a:solidFill>
                <a:srgbClr val="000099"/>
              </a:solidFill>
              <a:ln w="9525">
                <a:solidFill>
                  <a:srgbClr val="008000"/>
                </a:solidFill>
                <a:round/>
                <a:headEnd/>
                <a:tailEnd/>
              </a:ln>
            </p:spPr>
            <p:txBody>
              <a:bodyPr wrap="none" anchor="ctr"/>
              <a:lstStyle/>
              <a:p>
                <a:endParaRPr lang="vi-VN" sz="1800"/>
              </a:p>
            </p:txBody>
          </p:sp>
        </p:grpSp>
        <p:sp>
          <p:nvSpPr>
            <p:cNvPr id="14357" name="Rectangle 37"/>
            <p:cNvSpPr>
              <a:spLocks noChangeArrowheads="1"/>
            </p:cNvSpPr>
            <p:nvPr/>
          </p:nvSpPr>
          <p:spPr bwMode="auto">
            <a:xfrm rot="-9296501">
              <a:off x="2920" y="2784"/>
              <a:ext cx="440" cy="635"/>
            </a:xfrm>
            <a:prstGeom prst="rect">
              <a:avLst/>
            </a:prstGeom>
            <a:noFill/>
            <a:ln w="9525">
              <a:noFill/>
              <a:miter lim="800000"/>
              <a:headEnd/>
              <a:tailEnd/>
            </a:ln>
          </p:spPr>
          <p:txBody>
            <a:bodyPr wrap="none">
              <a:spAutoFit/>
            </a:bodyPr>
            <a:lstStyle/>
            <a:p>
              <a:r>
                <a:rPr lang="en-US" sz="6000">
                  <a:latin typeface="Times New Roman"/>
                  <a:cs typeface="Arial" charset="0"/>
                  <a:sym typeface="Wingdings" pitchFamily="2" charset="2"/>
                </a:rPr>
                <a:t></a:t>
              </a:r>
            </a:p>
          </p:txBody>
        </p:sp>
      </p:grpSp>
      <p:sp>
        <p:nvSpPr>
          <p:cNvPr id="49190" name="Text Box 38"/>
          <p:cNvSpPr txBox="1">
            <a:spLocks noChangeArrowheads="1"/>
          </p:cNvSpPr>
          <p:nvPr/>
        </p:nvSpPr>
        <p:spPr bwMode="auto">
          <a:xfrm>
            <a:off x="7239000" y="2971800"/>
            <a:ext cx="533400" cy="823913"/>
          </a:xfrm>
          <a:prstGeom prst="rect">
            <a:avLst/>
          </a:prstGeom>
          <a:noFill/>
          <a:ln w="9525">
            <a:noFill/>
            <a:miter lim="800000"/>
            <a:headEnd/>
            <a:tailEnd/>
          </a:ln>
        </p:spPr>
        <p:txBody>
          <a:bodyPr>
            <a:spAutoFit/>
          </a:bodyPr>
          <a:lstStyle/>
          <a:p>
            <a:pPr>
              <a:spcBef>
                <a:spcPct val="50000"/>
              </a:spcBef>
            </a:pPr>
            <a:r>
              <a:rPr lang="en-US" sz="4800">
                <a:solidFill>
                  <a:srgbClr val="CC3300"/>
                </a:solidFill>
                <a:latin typeface="Times New Roman"/>
                <a:cs typeface="Arial" charset="0"/>
              </a:rPr>
              <a:t>?</a:t>
            </a:r>
          </a:p>
        </p:txBody>
      </p:sp>
      <p:sp>
        <p:nvSpPr>
          <p:cNvPr id="49191" name="Text Box 39"/>
          <p:cNvSpPr txBox="1">
            <a:spLocks noChangeArrowheads="1"/>
          </p:cNvSpPr>
          <p:nvPr/>
        </p:nvSpPr>
        <p:spPr bwMode="auto">
          <a:xfrm>
            <a:off x="4648200" y="2376488"/>
            <a:ext cx="1828800" cy="519112"/>
          </a:xfrm>
          <a:prstGeom prst="rect">
            <a:avLst/>
          </a:prstGeom>
          <a:noFill/>
          <a:ln w="9525">
            <a:noFill/>
            <a:miter lim="800000"/>
            <a:headEnd/>
            <a:tailEnd/>
          </a:ln>
        </p:spPr>
        <p:txBody>
          <a:bodyPr>
            <a:spAutoFit/>
          </a:bodyPr>
          <a:lstStyle/>
          <a:p>
            <a:pPr>
              <a:spcBef>
                <a:spcPct val="50000"/>
              </a:spcBef>
            </a:pPr>
            <a:r>
              <a:rPr lang="en-US" sz="2800" b="1" dirty="0" err="1">
                <a:solidFill>
                  <a:srgbClr val="336600"/>
                </a:solidFill>
                <a:latin typeface="Times New Roman" pitchFamily="18" charset="0"/>
                <a:cs typeface="Times New Roman" pitchFamily="18" charset="0"/>
              </a:rPr>
              <a:t>Gõ</a:t>
            </a:r>
            <a:r>
              <a:rPr lang="en-US" sz="2800" b="1" dirty="0">
                <a:solidFill>
                  <a:srgbClr val="336600"/>
                </a:solidFill>
                <a:latin typeface="Times New Roman" pitchFamily="18" charset="0"/>
                <a:cs typeface="Times New Roman" pitchFamily="18" charset="0"/>
              </a:rPr>
              <a:t> </a:t>
            </a:r>
            <a:r>
              <a:rPr lang="en-US" sz="2800" b="1" dirty="0" err="1">
                <a:solidFill>
                  <a:srgbClr val="336600"/>
                </a:solidFill>
                <a:latin typeface="Times New Roman" pitchFamily="18" charset="0"/>
                <a:cs typeface="Times New Roman" pitchFamily="18" charset="0"/>
              </a:rPr>
              <a:t>mạnh</a:t>
            </a:r>
            <a:endParaRPr lang="en-US" sz="2800" b="1" dirty="0">
              <a:solidFill>
                <a:srgbClr val="336600"/>
              </a:solidFill>
              <a:latin typeface="Times New Roman" pitchFamily="18" charset="0"/>
              <a:cs typeface="Times New Roman" pitchFamily="18" charset="0"/>
            </a:endParaRPr>
          </a:p>
        </p:txBody>
      </p:sp>
      <p:sp>
        <p:nvSpPr>
          <p:cNvPr id="49192" name="Text Box 40"/>
          <p:cNvSpPr txBox="1">
            <a:spLocks noChangeArrowheads="1"/>
          </p:cNvSpPr>
          <p:nvPr/>
        </p:nvSpPr>
        <p:spPr bwMode="auto">
          <a:xfrm>
            <a:off x="381000" y="2528888"/>
            <a:ext cx="1524000" cy="519112"/>
          </a:xfrm>
          <a:prstGeom prst="rect">
            <a:avLst/>
          </a:prstGeom>
          <a:noFill/>
          <a:ln w="9525">
            <a:noFill/>
            <a:miter lim="800000"/>
            <a:headEnd/>
            <a:tailEnd/>
          </a:ln>
        </p:spPr>
        <p:txBody>
          <a:bodyPr>
            <a:spAutoFit/>
          </a:bodyPr>
          <a:lstStyle/>
          <a:p>
            <a:pPr>
              <a:spcBef>
                <a:spcPct val="50000"/>
              </a:spcBef>
            </a:pPr>
            <a:r>
              <a:rPr lang="en-US" sz="2800" b="1" dirty="0" err="1">
                <a:solidFill>
                  <a:srgbClr val="9900CC"/>
                </a:solidFill>
                <a:latin typeface="Times New Roman" pitchFamily="18" charset="0"/>
                <a:cs typeface="Times New Roman" pitchFamily="18" charset="0"/>
              </a:rPr>
              <a:t>Gõ</a:t>
            </a:r>
            <a:r>
              <a:rPr lang="en-US" sz="2800" b="1" dirty="0">
                <a:solidFill>
                  <a:srgbClr val="9900CC"/>
                </a:solidFill>
                <a:latin typeface="Times New Roman" pitchFamily="18" charset="0"/>
                <a:cs typeface="Times New Roman" pitchFamily="18" charset="0"/>
              </a:rPr>
              <a:t> </a:t>
            </a:r>
            <a:r>
              <a:rPr lang="en-US" sz="2800" b="1" dirty="0" err="1">
                <a:solidFill>
                  <a:srgbClr val="9900CC"/>
                </a:solidFill>
                <a:latin typeface="Times New Roman" pitchFamily="18" charset="0"/>
                <a:cs typeface="Times New Roman" pitchFamily="18" charset="0"/>
              </a:rPr>
              <a:t>nhẹ</a:t>
            </a:r>
            <a:r>
              <a:rPr lang="en-US" sz="2800" b="1" dirty="0">
                <a:solidFill>
                  <a:srgbClr val="9900CC"/>
                </a:solidFill>
                <a:latin typeface="Times New Roman" pitchFamily="18" charset="0"/>
                <a:cs typeface="Times New Roman" pitchFamily="18" charset="0"/>
              </a:rPr>
              <a:t> </a:t>
            </a:r>
          </a:p>
        </p:txBody>
      </p:sp>
      <p:grpSp>
        <p:nvGrpSpPr>
          <p:cNvPr id="10" name="Group 41"/>
          <p:cNvGrpSpPr>
            <a:grpSpLocks/>
          </p:cNvGrpSpPr>
          <p:nvPr/>
        </p:nvGrpSpPr>
        <p:grpSpPr bwMode="auto">
          <a:xfrm>
            <a:off x="381000" y="2971800"/>
            <a:ext cx="698500" cy="2755900"/>
            <a:chOff x="280" y="1968"/>
            <a:chExt cx="440" cy="1736"/>
          </a:xfrm>
        </p:grpSpPr>
        <p:sp>
          <p:nvSpPr>
            <p:cNvPr id="14353" name="Line 42" descr="Wide downward diagonal"/>
            <p:cNvSpPr>
              <a:spLocks noChangeShapeType="1"/>
            </p:cNvSpPr>
            <p:nvPr/>
          </p:nvSpPr>
          <p:spPr bwMode="auto">
            <a:xfrm rot="-10287699">
              <a:off x="494" y="2150"/>
              <a:ext cx="0" cy="1554"/>
            </a:xfrm>
            <a:prstGeom prst="line">
              <a:avLst/>
            </a:prstGeom>
            <a:noFill/>
            <a:ln w="76200">
              <a:solidFill>
                <a:srgbClr val="0000CC"/>
              </a:solidFill>
              <a:round/>
              <a:headEnd/>
              <a:tailEnd/>
            </a:ln>
          </p:spPr>
          <p:txBody>
            <a:bodyPr/>
            <a:lstStyle/>
            <a:p>
              <a:endParaRPr lang="en-US"/>
            </a:p>
          </p:txBody>
        </p:sp>
        <p:sp>
          <p:nvSpPr>
            <p:cNvPr id="14354" name="Oval 43"/>
            <p:cNvSpPr>
              <a:spLocks noChangeArrowheads="1"/>
            </p:cNvSpPr>
            <p:nvPr/>
          </p:nvSpPr>
          <p:spPr bwMode="auto">
            <a:xfrm rot="-10287699">
              <a:off x="532" y="1968"/>
              <a:ext cx="184" cy="240"/>
            </a:xfrm>
            <a:prstGeom prst="ellipse">
              <a:avLst/>
            </a:prstGeom>
            <a:solidFill>
              <a:srgbClr val="000099"/>
            </a:solidFill>
            <a:ln w="9525">
              <a:solidFill>
                <a:srgbClr val="008000"/>
              </a:solidFill>
              <a:round/>
              <a:headEnd/>
              <a:tailEnd/>
            </a:ln>
          </p:spPr>
          <p:txBody>
            <a:bodyPr wrap="none" anchor="ctr"/>
            <a:lstStyle/>
            <a:p>
              <a:endParaRPr lang="vi-VN" sz="1800"/>
            </a:p>
          </p:txBody>
        </p:sp>
        <p:sp>
          <p:nvSpPr>
            <p:cNvPr id="14355" name="Rectangle 44"/>
            <p:cNvSpPr>
              <a:spLocks noChangeArrowheads="1"/>
            </p:cNvSpPr>
            <p:nvPr/>
          </p:nvSpPr>
          <p:spPr bwMode="auto">
            <a:xfrm rot="-9405204">
              <a:off x="280" y="2736"/>
              <a:ext cx="440" cy="634"/>
            </a:xfrm>
            <a:prstGeom prst="rect">
              <a:avLst/>
            </a:prstGeom>
            <a:noFill/>
            <a:ln w="9525">
              <a:noFill/>
              <a:miter lim="800000"/>
              <a:headEnd/>
              <a:tailEnd/>
            </a:ln>
          </p:spPr>
          <p:txBody>
            <a:bodyPr wrap="none">
              <a:spAutoFit/>
            </a:bodyPr>
            <a:lstStyle/>
            <a:p>
              <a:r>
                <a:rPr lang="en-US" sz="6000">
                  <a:latin typeface="Times New Roman"/>
                  <a:cs typeface="Arial" charset="0"/>
                  <a:sym typeface="Wingdings" pitchFamily="2" charset="2"/>
                </a:rPr>
                <a:t></a:t>
              </a:r>
            </a:p>
          </p:txBody>
        </p:sp>
      </p:grpSp>
      <p:sp>
        <p:nvSpPr>
          <p:cNvPr id="49197" name="Line 45"/>
          <p:cNvSpPr>
            <a:spLocks noChangeShapeType="1"/>
          </p:cNvSpPr>
          <p:nvPr/>
        </p:nvSpPr>
        <p:spPr bwMode="auto">
          <a:xfrm>
            <a:off x="1219200" y="3505200"/>
            <a:ext cx="609600" cy="0"/>
          </a:xfrm>
          <a:prstGeom prst="line">
            <a:avLst/>
          </a:prstGeom>
          <a:noFill/>
          <a:ln w="76200">
            <a:solidFill>
              <a:srgbClr val="CC3300"/>
            </a:solidFill>
            <a:round/>
            <a:headEnd/>
            <a:tailEnd type="arrow" w="med" len="med"/>
          </a:ln>
        </p:spPr>
        <p:txBody>
          <a:bodyPr/>
          <a:lstStyle/>
          <a:p>
            <a:endParaRPr lang="en-US"/>
          </a:p>
        </p:txBody>
      </p:sp>
      <p:sp>
        <p:nvSpPr>
          <p:cNvPr id="49198" name="Text Box 46"/>
          <p:cNvSpPr txBox="1">
            <a:spLocks noChangeArrowheads="1"/>
          </p:cNvSpPr>
          <p:nvPr/>
        </p:nvSpPr>
        <p:spPr bwMode="auto">
          <a:xfrm>
            <a:off x="2743200" y="3352800"/>
            <a:ext cx="533400" cy="823913"/>
          </a:xfrm>
          <a:prstGeom prst="rect">
            <a:avLst/>
          </a:prstGeom>
          <a:noFill/>
          <a:ln w="9525">
            <a:noFill/>
            <a:miter lim="800000"/>
            <a:headEnd/>
            <a:tailEnd/>
          </a:ln>
        </p:spPr>
        <p:txBody>
          <a:bodyPr>
            <a:spAutoFit/>
          </a:bodyPr>
          <a:lstStyle/>
          <a:p>
            <a:pPr>
              <a:spcBef>
                <a:spcPct val="50000"/>
              </a:spcBef>
            </a:pPr>
            <a:r>
              <a:rPr lang="en-US" sz="4800">
                <a:solidFill>
                  <a:srgbClr val="CC3300"/>
                </a:solidFill>
                <a:latin typeface="Times New Roman"/>
                <a:cs typeface="Arial" charset="0"/>
              </a:rPr>
              <a:t>?</a:t>
            </a:r>
          </a:p>
        </p:txBody>
      </p:sp>
      <p:sp>
        <p:nvSpPr>
          <p:cNvPr id="14350" name="Rectangle 47"/>
          <p:cNvSpPr>
            <a:spLocks noChangeArrowheads="1"/>
          </p:cNvSpPr>
          <p:nvPr/>
        </p:nvSpPr>
        <p:spPr bwMode="auto">
          <a:xfrm>
            <a:off x="228600" y="0"/>
            <a:ext cx="8915400" cy="523220"/>
          </a:xfrm>
          <a:prstGeom prst="rect">
            <a:avLst/>
          </a:prstGeom>
          <a:noFill/>
          <a:ln w="9525">
            <a:noFill/>
            <a:miter lim="800000"/>
            <a:headEnd/>
            <a:tailEnd/>
          </a:ln>
        </p:spPr>
        <p:txBody>
          <a:bodyPr wrap="square">
            <a:spAutoFit/>
          </a:bodyPr>
          <a:lstStyle/>
          <a:p>
            <a:pPr marL="342900" indent="-342900"/>
            <a:r>
              <a:rPr lang="en-US" sz="2800" b="1" dirty="0" err="1">
                <a:solidFill>
                  <a:srgbClr val="0000FF"/>
                </a:solidFill>
                <a:latin typeface="Times New Roman" pitchFamily="18" charset="0"/>
                <a:cs typeface="Times New Roman" pitchFamily="18" charset="0"/>
              </a:rPr>
              <a:t>Lắng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nghe</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trống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quả</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cầu</a:t>
            </a:r>
            <a:r>
              <a:rPr lang="en-US" sz="2800" b="1" dirty="0">
                <a:solidFill>
                  <a:srgbClr val="0000FF"/>
                </a:solidFill>
                <a:latin typeface="Times New Roman" pitchFamily="18" charset="0"/>
                <a:cs typeface="Times New Roman" pitchFamily="18" charset="0"/>
              </a:rPr>
              <a:t>  </a:t>
            </a:r>
          </a:p>
        </p:txBody>
      </p:sp>
      <p:sp>
        <p:nvSpPr>
          <p:cNvPr id="49200" name="Line 48"/>
          <p:cNvSpPr>
            <a:spLocks noChangeShapeType="1"/>
          </p:cNvSpPr>
          <p:nvPr/>
        </p:nvSpPr>
        <p:spPr bwMode="auto">
          <a:xfrm>
            <a:off x="2667000" y="1524000"/>
            <a:ext cx="0" cy="3200400"/>
          </a:xfrm>
          <a:prstGeom prst="line">
            <a:avLst/>
          </a:prstGeom>
          <a:noFill/>
          <a:ln w="28575">
            <a:solidFill>
              <a:srgbClr val="0000FF"/>
            </a:solidFill>
            <a:prstDash val="dash"/>
            <a:round/>
            <a:headEnd/>
            <a:tailEnd/>
          </a:ln>
        </p:spPr>
        <p:txBody>
          <a:bodyPr/>
          <a:lstStyle/>
          <a:p>
            <a:endParaRPr lang="en-US"/>
          </a:p>
        </p:txBody>
      </p:sp>
      <p:sp>
        <p:nvSpPr>
          <p:cNvPr id="49201" name="Line 49"/>
          <p:cNvSpPr>
            <a:spLocks noChangeShapeType="1"/>
          </p:cNvSpPr>
          <p:nvPr/>
        </p:nvSpPr>
        <p:spPr bwMode="auto">
          <a:xfrm>
            <a:off x="7086600" y="1600200"/>
            <a:ext cx="0" cy="3200400"/>
          </a:xfrm>
          <a:prstGeom prst="line">
            <a:avLst/>
          </a:prstGeom>
          <a:noFill/>
          <a:ln w="28575">
            <a:solidFill>
              <a:srgbClr val="0000FF"/>
            </a:solidFill>
            <a:prstDash val="dash"/>
            <a:round/>
            <a:headEnd/>
            <a:tailEnd/>
          </a:ln>
        </p:spPr>
        <p:txBody>
          <a:bodyPr/>
          <a:lstStyle/>
          <a:p>
            <a:endParaRPr lang="en-US"/>
          </a:p>
        </p:txBody>
      </p:sp>
    </p:spTree>
  </p:cSld>
  <p:clrMapOvr>
    <a:masterClrMapping/>
  </p:clrMapOvr>
  <p:transition>
    <p:wheel spokes="8"/>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2175</TotalTime>
  <Words>1606</Words>
  <Application>Microsoft Office PowerPoint</Application>
  <PresentationFormat>On-screen Show (4:3)</PresentationFormat>
  <Paragraphs>288</Paragraphs>
  <Slides>59</Slides>
  <Notes>46</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Default Design</vt:lpstr>
      <vt:lpstr>Clip</vt:lpstr>
      <vt:lpstr>Slide 1</vt:lpstr>
      <vt:lpstr>Slide 2</vt:lpstr>
      <vt:lpstr>Slide 3</vt:lpstr>
      <vt:lpstr>Slide 4</vt:lpstr>
      <vt:lpstr>Slide 5</vt:lpstr>
      <vt:lpstr>Slide 6</vt:lpstr>
      <vt:lpstr>Slide 7</vt:lpstr>
      <vt:lpstr>Slide 8</vt:lpstr>
      <vt:lpstr>Slide 9</vt:lpstr>
      <vt:lpstr>Slide 10</vt:lpstr>
      <vt:lpstr>THÍ NGHIỆM 2</vt:lpstr>
      <vt:lpstr>Slide 12</vt:lpstr>
      <vt:lpstr>THÍ NGHIỆM 2</vt:lpstr>
      <vt:lpstr>Slide 14</vt:lpstr>
      <vt:lpstr>Slide 15</vt:lpstr>
      <vt:lpstr>Slide 16</vt:lpstr>
      <vt:lpstr>Slide 17</vt:lpstr>
      <vt:lpstr>Slide 18</vt:lpstr>
      <vt:lpstr>BẢNG ĐỘ TO CỦA MỘT SỐ ÂM</vt:lpstr>
      <vt:lpstr>Slide 20</vt:lpstr>
      <vt:lpstr>Slide 21</vt:lpstr>
      <vt:lpstr>Slide 22</vt:lpstr>
      <vt:lpstr>Slide 23</vt:lpstr>
      <vt:lpstr>Slide 24</vt:lpstr>
      <vt:lpstr>Slide 25</vt:lpstr>
      <vt:lpstr>Slide 26</vt:lpstr>
      <vt:lpstr>Slide 27</vt:lpstr>
      <vt:lpstr>Slide 28</vt:lpstr>
      <vt:lpstr>  :    Hãy ước lượng độ to của tiếng ồn trên sân trường giờ ra chơi nằm trong khoảng nào? </vt:lpstr>
      <vt:lpstr>Slide 30</vt:lpstr>
      <vt:lpstr>Slide 31</vt:lpstr>
      <vt:lpstr>Ghi nhớ</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THÍ NGHIỆM 2</vt:lpstr>
      <vt:lpstr>Slide 57</vt:lpstr>
      <vt:lpstr>Slide 58</vt:lpstr>
      <vt:lpstr>Slide 59</vt:lpstr>
    </vt:vector>
  </TitlesOfParts>
  <Company>DALAT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BAØI 24 TÖØ TRÖÔØNG CUÛA OÁNG DAÂY COÙ DOØNG ÑIEÄN CHAÏY QUA</dc:title>
  <dc:creator>PC</dc:creator>
  <cp:lastModifiedBy>Windows User</cp:lastModifiedBy>
  <cp:revision>397</cp:revision>
  <dcterms:created xsi:type="dcterms:W3CDTF">2006-11-29T13:17:45Z</dcterms:created>
  <dcterms:modified xsi:type="dcterms:W3CDTF">2019-11-21T04:37:58Z</dcterms:modified>
</cp:coreProperties>
</file>